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6858000" cx="9144000"/>
  <p:notesSz cx="6858000" cy="9144000"/>
  <p:embeddedFontLst>
    <p:embeddedFont>
      <p:font typeface="Tahoma"/>
      <p:regular r:id="rId22"/>
      <p:bold r:id="rId23"/>
    </p:embeddedFont>
    <p:embeddedFont>
      <p:font typeface="Century Gothic"/>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28" roundtripDataSignature="AMtx7mhb/Lp3QjSvdP7Zrp0Eg3BY3k+NY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Tahoma-regular.fntdata"/><Relationship Id="rId21" Type="http://schemas.openxmlformats.org/officeDocument/2006/relationships/slide" Target="slides/slide16.xml"/><Relationship Id="rId24" Type="http://schemas.openxmlformats.org/officeDocument/2006/relationships/font" Target="fonts/CenturyGothic-regular.fntdata"/><Relationship Id="rId23" Type="http://schemas.openxmlformats.org/officeDocument/2006/relationships/font" Target="fonts/Tahoma-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enturyGothic-italic.fntdata"/><Relationship Id="rId25" Type="http://schemas.openxmlformats.org/officeDocument/2006/relationships/font" Target="fonts/CenturyGothic-bold.fntdata"/><Relationship Id="rId28" Type="http://customschemas.google.com/relationships/presentationmetadata" Target="metadata"/><Relationship Id="rId27" Type="http://schemas.openxmlformats.org/officeDocument/2006/relationships/font" Target="fonts/CenturyGothic-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 name="Google Shape;184;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en-US" sz="1110"/>
              <a:t>For decades before Brown v. Board of Education, Mexican-American children in the Southwest were educated in separate English-only schools. White school administrators justified this practice by positing that separate settings would facilitate Mexican-American children’s English language development and assimilation to U.S. culture.</a:t>
            </a:r>
            <a:endParaRPr/>
          </a:p>
          <a:p>
            <a:pPr indent="0" lvl="0" marL="0" rtl="0" algn="l">
              <a:spcBef>
                <a:spcPts val="0"/>
              </a:spcBef>
              <a:spcAft>
                <a:spcPts val="0"/>
              </a:spcAft>
              <a:buNone/>
            </a:pPr>
            <a:r>
              <a:t/>
            </a:r>
            <a:endParaRPr sz="1110"/>
          </a:p>
          <a:p>
            <a:pPr indent="0" lvl="0" marL="0" marR="0" rtl="0" algn="l">
              <a:lnSpc>
                <a:spcPct val="100000"/>
              </a:lnSpc>
              <a:spcBef>
                <a:spcPts val="0"/>
              </a:spcBef>
              <a:spcAft>
                <a:spcPts val="0"/>
              </a:spcAft>
              <a:buClr>
                <a:schemeClr val="dk1"/>
              </a:buClr>
              <a:buSzPts val="1110"/>
              <a:buFont typeface="Calibri"/>
              <a:buNone/>
            </a:pPr>
            <a:r>
              <a:rPr lang="en-US" sz="1110"/>
              <a:t>Presently, DLLs and ELs largely live in communities and attend schools that are racially, socioeconomically, and linguistically segregated.</a:t>
            </a:r>
            <a:endParaRPr/>
          </a:p>
          <a:p>
            <a:pPr indent="0" lvl="0" marL="0" marR="0" rtl="0" algn="l">
              <a:lnSpc>
                <a:spcPct val="100000"/>
              </a:lnSpc>
              <a:spcBef>
                <a:spcPts val="0"/>
              </a:spcBef>
              <a:spcAft>
                <a:spcPts val="0"/>
              </a:spcAft>
              <a:buClr>
                <a:schemeClr val="dk1"/>
              </a:buClr>
              <a:buSzPts val="1110"/>
              <a:buFont typeface="Calibri"/>
              <a:buNone/>
            </a:pPr>
            <a:r>
              <a:t/>
            </a:r>
            <a:endParaRPr sz="1110"/>
          </a:p>
          <a:p>
            <a:pPr indent="0" lvl="0" marL="0" marR="0" rtl="0" algn="l">
              <a:lnSpc>
                <a:spcPct val="100000"/>
              </a:lnSpc>
              <a:spcBef>
                <a:spcPts val="0"/>
              </a:spcBef>
              <a:spcAft>
                <a:spcPts val="0"/>
              </a:spcAft>
              <a:buClr>
                <a:schemeClr val="dk1"/>
              </a:buClr>
              <a:buSzPts val="1110"/>
              <a:buFont typeface="Calibri"/>
              <a:buNone/>
            </a:pPr>
            <a:r>
              <a:rPr lang="en-US" sz="1110"/>
              <a:t> As a group, DLLs and ELs are more likely to attend schools that are more racially homogenous, have fewer resources and greater proportions of students from low-income backgrounds, and enroll large percentages of other students who are DLLs or ELs</a:t>
            </a:r>
            <a:endParaRPr/>
          </a:p>
          <a:p>
            <a:pPr indent="0" lvl="0" marL="0" marR="0" rtl="0" algn="l">
              <a:lnSpc>
                <a:spcPct val="100000"/>
              </a:lnSpc>
              <a:spcBef>
                <a:spcPts val="0"/>
              </a:spcBef>
              <a:spcAft>
                <a:spcPts val="0"/>
              </a:spcAft>
              <a:buClr>
                <a:schemeClr val="dk1"/>
              </a:buClr>
              <a:buSzPts val="1110"/>
              <a:buFont typeface="Calibri"/>
              <a:buNone/>
            </a:pPr>
            <a:r>
              <a:t/>
            </a:r>
            <a:endParaRPr sz="1110"/>
          </a:p>
          <a:p>
            <a:pPr indent="0" lvl="0" marL="0" marR="0" rtl="0" algn="l">
              <a:lnSpc>
                <a:spcPct val="100000"/>
              </a:lnSpc>
              <a:spcBef>
                <a:spcPts val="0"/>
              </a:spcBef>
              <a:spcAft>
                <a:spcPts val="0"/>
              </a:spcAft>
              <a:buClr>
                <a:schemeClr val="dk1"/>
              </a:buClr>
              <a:buSzPts val="1110"/>
              <a:buFont typeface="Calibri"/>
              <a:buNone/>
            </a:pPr>
            <a:r>
              <a:rPr lang="en-US" sz="1110"/>
              <a:t>Nationally, just 25 school districts account for almost a quarter of all ELs enrolled in K–12 schools.</a:t>
            </a:r>
            <a:endParaRPr/>
          </a:p>
          <a:p>
            <a:pPr indent="0" lvl="0" marL="0" marR="0" rtl="0" algn="l">
              <a:lnSpc>
                <a:spcPct val="100000"/>
              </a:lnSpc>
              <a:spcBef>
                <a:spcPts val="0"/>
              </a:spcBef>
              <a:spcAft>
                <a:spcPts val="0"/>
              </a:spcAft>
              <a:buClr>
                <a:schemeClr val="dk1"/>
              </a:buClr>
              <a:buSzPts val="1110"/>
              <a:buFont typeface="Calibri"/>
              <a:buNone/>
            </a:pPr>
            <a:r>
              <a:t/>
            </a:r>
            <a:endParaRPr sz="1110"/>
          </a:p>
          <a:p>
            <a:pPr indent="0" lvl="0" marL="0" marR="0" rtl="0" algn="l">
              <a:lnSpc>
                <a:spcPct val="100000"/>
              </a:lnSpc>
              <a:spcBef>
                <a:spcPts val="0"/>
              </a:spcBef>
              <a:spcAft>
                <a:spcPts val="0"/>
              </a:spcAft>
              <a:buClr>
                <a:schemeClr val="dk1"/>
              </a:buClr>
              <a:buSzPts val="1110"/>
              <a:buFont typeface="Calibri"/>
              <a:buNone/>
            </a:pPr>
            <a:r>
              <a:rPr lang="en-US" sz="1110"/>
              <a:t>ELs also tend to be segregated at the classroom level, as their EL designation generally involves placement into separate English language </a:t>
            </a:r>
            <a:r>
              <a:rPr lang="en-US" sz="1110"/>
              <a:t>development</a:t>
            </a:r>
            <a:endParaRPr sz="1110"/>
          </a:p>
          <a:p>
            <a:pPr indent="0" lvl="0" marL="0" marR="0" rtl="0" algn="l">
              <a:lnSpc>
                <a:spcPct val="100000"/>
              </a:lnSpc>
              <a:spcBef>
                <a:spcPts val="0"/>
              </a:spcBef>
              <a:spcAft>
                <a:spcPts val="0"/>
              </a:spcAft>
              <a:buClr>
                <a:schemeClr val="dk1"/>
              </a:buClr>
              <a:buSzPts val="1110"/>
              <a:buFont typeface="Calibri"/>
              <a:buNone/>
            </a:pPr>
            <a:r>
              <a:t/>
            </a:r>
            <a:endParaRPr sz="1110"/>
          </a:p>
          <a:p>
            <a:pPr indent="0" lvl="0" marL="0" marR="0" rtl="0" algn="l">
              <a:lnSpc>
                <a:spcPct val="100000"/>
              </a:lnSpc>
              <a:spcBef>
                <a:spcPts val="0"/>
              </a:spcBef>
              <a:spcAft>
                <a:spcPts val="0"/>
              </a:spcAft>
              <a:buClr>
                <a:schemeClr val="dk1"/>
              </a:buClr>
              <a:buSzPts val="1110"/>
              <a:buFont typeface="Calibri"/>
              <a:buNone/>
            </a:pPr>
            <a:r>
              <a:rPr lang="en-US" sz="1110"/>
              <a:t>Kids who are classified ELs but fluent in English= negative effect on achievement by classificiation, but only in englihs only programs, so it’s the model not the calsssificaiton </a:t>
            </a:r>
            <a:endParaRPr/>
          </a:p>
          <a:p>
            <a:pPr indent="0" lvl="0" marL="0" marR="0" rtl="0" algn="l">
              <a:lnSpc>
                <a:spcPct val="100000"/>
              </a:lnSpc>
              <a:spcBef>
                <a:spcPts val="0"/>
              </a:spcBef>
              <a:spcAft>
                <a:spcPts val="0"/>
              </a:spcAft>
              <a:buClr>
                <a:schemeClr val="dk1"/>
              </a:buClr>
              <a:buSzPts val="1110"/>
              <a:buFont typeface="Calibri"/>
              <a:buNone/>
            </a:pPr>
            <a:r>
              <a:t/>
            </a:r>
            <a:endParaRPr sz="1110"/>
          </a:p>
          <a:p>
            <a:pPr indent="0" lvl="0" marL="0" rtl="0" algn="l">
              <a:spcBef>
                <a:spcPts val="0"/>
              </a:spcBef>
              <a:spcAft>
                <a:spcPts val="0"/>
              </a:spcAft>
              <a:buNone/>
            </a:pPr>
            <a:r>
              <a:rPr lang="en-US" sz="1110"/>
              <a:t> </a:t>
            </a:r>
            <a:endParaRPr/>
          </a:p>
        </p:txBody>
      </p:sp>
      <p:sp>
        <p:nvSpPr>
          <p:cNvPr id="222" name="Google Shape;222;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142" name="Google Shape;142;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en-US"/>
              <a:t>The next most commonly spoken languages include Chinese (3.3%), Tagalog (1.9%), Vietnamese (1.9%), and Arabic (1.9%).211</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16% as White/Other, 15% as Asian, 6% as Black, and 0.8% as American Indian. </a:t>
            </a:r>
            <a:endParaRPr/>
          </a:p>
        </p:txBody>
      </p:sp>
      <p:sp>
        <p:nvSpPr>
          <p:cNvPr id="152" name="Google Shape;152;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en-US"/>
              <a:t>strong executive functioning skills, attention, perspective taking, and self-regulation</a:t>
            </a:r>
            <a:endParaRPr/>
          </a:p>
        </p:txBody>
      </p:sp>
      <p:sp>
        <p:nvSpPr>
          <p:cNvPr id="161" name="Google Shape;161;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None/>
            </a:pPr>
            <a:r>
              <a:rPr lang="en-US" sz="1020"/>
              <a:t> </a:t>
            </a:r>
            <a:endParaRPr/>
          </a:p>
          <a:p>
            <a:pPr indent="0" lvl="0" marL="0" marR="0" rtl="0" algn="l">
              <a:lnSpc>
                <a:spcPct val="80000"/>
              </a:lnSpc>
              <a:spcBef>
                <a:spcPts val="0"/>
              </a:spcBef>
              <a:spcAft>
                <a:spcPts val="0"/>
              </a:spcAft>
              <a:buClr>
                <a:schemeClr val="dk1"/>
              </a:buClr>
              <a:buSzPts val="1020"/>
              <a:buFont typeface="Calibri"/>
              <a:buNone/>
            </a:pPr>
            <a:r>
              <a:rPr lang="en-US" sz="1020"/>
              <a:t>research indicates that more Pre-K instruction in the home language helps children develop skills in English without sacrificing home language skills and is associated with higher reading and math scores.292 </a:t>
            </a:r>
            <a:endParaRPr/>
          </a:p>
          <a:p>
            <a:pPr indent="0" lvl="0" marL="0" marR="0" rtl="0" algn="l">
              <a:lnSpc>
                <a:spcPct val="80000"/>
              </a:lnSpc>
              <a:spcBef>
                <a:spcPts val="0"/>
              </a:spcBef>
              <a:spcAft>
                <a:spcPts val="0"/>
              </a:spcAft>
              <a:buClr>
                <a:schemeClr val="dk1"/>
              </a:buClr>
              <a:buSzPts val="1020"/>
              <a:buFont typeface="Calibri"/>
              <a:buNone/>
            </a:pPr>
            <a:r>
              <a:t/>
            </a:r>
            <a:endParaRPr sz="1020"/>
          </a:p>
          <a:p>
            <a:pPr indent="0" lvl="0" marL="0" marR="0" rtl="0" algn="l">
              <a:lnSpc>
                <a:spcPct val="80000"/>
              </a:lnSpc>
              <a:spcBef>
                <a:spcPts val="0"/>
              </a:spcBef>
              <a:spcAft>
                <a:spcPts val="0"/>
              </a:spcAft>
              <a:buClr>
                <a:schemeClr val="dk1"/>
              </a:buClr>
              <a:buSzPts val="1020"/>
              <a:buFont typeface="Calibri"/>
              <a:buNone/>
            </a:pPr>
            <a:r>
              <a:rPr lang="en-US" sz="1020"/>
              <a:t>A recent study in Head Start programs in California and Florida found that children in DLI classrooms demonstrated significantly greater growth in English and Spanish oral language proficiency from the beginning to the end of the school year, relative to children in classrooms with primarily English instruction and some home language support.277 </a:t>
            </a:r>
            <a:endParaRPr/>
          </a:p>
          <a:p>
            <a:pPr indent="0" lvl="0" marL="0" marR="0" rtl="0" algn="l">
              <a:lnSpc>
                <a:spcPct val="80000"/>
              </a:lnSpc>
              <a:spcBef>
                <a:spcPts val="0"/>
              </a:spcBef>
              <a:spcAft>
                <a:spcPts val="0"/>
              </a:spcAft>
              <a:buClr>
                <a:schemeClr val="dk1"/>
              </a:buClr>
              <a:buSzPts val="1020"/>
              <a:buFont typeface="Calibri"/>
              <a:buNone/>
            </a:pPr>
            <a:r>
              <a:t/>
            </a:r>
            <a:endParaRPr sz="1020"/>
          </a:p>
          <a:p>
            <a:pPr indent="0" lvl="0" marL="0" marR="0" rtl="0" algn="l">
              <a:lnSpc>
                <a:spcPct val="80000"/>
              </a:lnSpc>
              <a:spcBef>
                <a:spcPts val="0"/>
              </a:spcBef>
              <a:spcAft>
                <a:spcPts val="0"/>
              </a:spcAft>
              <a:buClr>
                <a:schemeClr val="dk1"/>
              </a:buClr>
              <a:buSzPts val="1020"/>
              <a:buFont typeface="Calibri"/>
              <a:buNone/>
            </a:pPr>
            <a:r>
              <a:rPr lang="en-US" sz="1020"/>
              <a:t>The positive effects associated with preschool DLI are not limited to academic skills; for instance, one study documented that increased use of Spanish in the Pre-K classroom was associated with Spanish-speaking DLL children’s ability to better tolerate frustration and orient to tasks.236’ resulting in DLLs attaining higher rates of growth in academic skill areas (i.e., reading, math) and sustaining positive academic outcomes over the long term.</a:t>
            </a:r>
            <a:endParaRPr/>
          </a:p>
          <a:p>
            <a:pPr indent="0" lvl="0" marL="0" marR="0" rtl="0" algn="l">
              <a:lnSpc>
                <a:spcPct val="80000"/>
              </a:lnSpc>
              <a:spcBef>
                <a:spcPts val="0"/>
              </a:spcBef>
              <a:spcAft>
                <a:spcPts val="0"/>
              </a:spcAft>
              <a:buClr>
                <a:schemeClr val="dk1"/>
              </a:buClr>
              <a:buSzPts val="1020"/>
              <a:buFont typeface="Calibri"/>
              <a:buNone/>
            </a:pPr>
            <a:r>
              <a:t/>
            </a:r>
            <a:endParaRPr sz="1020"/>
          </a:p>
          <a:p>
            <a:pPr indent="0" lvl="0" marL="0" marR="0" rtl="0" algn="l">
              <a:lnSpc>
                <a:spcPct val="80000"/>
              </a:lnSpc>
              <a:spcBef>
                <a:spcPts val="0"/>
              </a:spcBef>
              <a:spcAft>
                <a:spcPts val="0"/>
              </a:spcAft>
              <a:buClr>
                <a:schemeClr val="dk1"/>
              </a:buClr>
              <a:buSzPts val="1020"/>
              <a:buFont typeface="Calibri"/>
              <a:buNone/>
            </a:pPr>
            <a:r>
              <a:rPr lang="en-US" sz="1020"/>
              <a:t>For Spanish-speaking children in Pre-K, more classroom interactions in Spanish were related to higher teacher ratings of DLL children’s social skills and assertiveness, as well as higher ratings of the quality of teacher–child relationships.</a:t>
            </a:r>
            <a:endParaRPr/>
          </a:p>
          <a:p>
            <a:pPr indent="0" lvl="0" marL="0" marR="0" rtl="0" algn="l">
              <a:lnSpc>
                <a:spcPct val="80000"/>
              </a:lnSpc>
              <a:spcBef>
                <a:spcPts val="0"/>
              </a:spcBef>
              <a:spcAft>
                <a:spcPts val="0"/>
              </a:spcAft>
              <a:buClr>
                <a:schemeClr val="dk1"/>
              </a:buClr>
              <a:buSzPts val="1020"/>
              <a:buFont typeface="Calibri"/>
              <a:buNone/>
            </a:pPr>
            <a:r>
              <a:t/>
            </a:r>
            <a:endParaRPr sz="1020"/>
          </a:p>
          <a:p>
            <a:pPr indent="0" lvl="0" marL="0" marR="0" rtl="0" algn="l">
              <a:lnSpc>
                <a:spcPct val="80000"/>
              </a:lnSpc>
              <a:spcBef>
                <a:spcPts val="0"/>
              </a:spcBef>
              <a:spcAft>
                <a:spcPts val="0"/>
              </a:spcAft>
              <a:buClr>
                <a:schemeClr val="dk1"/>
              </a:buClr>
              <a:buSzPts val="1020"/>
              <a:buFont typeface="Calibri"/>
              <a:buNone/>
            </a:pPr>
            <a:r>
              <a:rPr lang="en-US" sz="1020"/>
              <a:t>The home language is often a fundamental vehicle for culture and heritage among immigrant families, and the maintenance or loss of home language skills can impact communication and family relationships, which may in turn can affect children’s social-emotional development and wellbeing.</a:t>
            </a:r>
            <a:endParaRPr/>
          </a:p>
          <a:p>
            <a:pPr indent="0" lvl="0" marL="0" marR="0" rtl="0" algn="l">
              <a:lnSpc>
                <a:spcPct val="80000"/>
              </a:lnSpc>
              <a:spcBef>
                <a:spcPts val="0"/>
              </a:spcBef>
              <a:spcAft>
                <a:spcPts val="0"/>
              </a:spcAft>
              <a:buClr>
                <a:schemeClr val="dk1"/>
              </a:buClr>
              <a:buSzPts val="1020"/>
              <a:buFont typeface="Calibri"/>
              <a:buNone/>
            </a:pPr>
            <a:r>
              <a:t/>
            </a:r>
            <a:endParaRPr sz="1020"/>
          </a:p>
          <a:p>
            <a:pPr indent="0" lvl="0" marL="0" marR="0" rtl="0" algn="l">
              <a:lnSpc>
                <a:spcPct val="80000"/>
              </a:lnSpc>
              <a:spcBef>
                <a:spcPts val="0"/>
              </a:spcBef>
              <a:spcAft>
                <a:spcPts val="0"/>
              </a:spcAft>
              <a:buClr>
                <a:schemeClr val="dk1"/>
              </a:buClr>
              <a:buSzPts val="1020"/>
              <a:buFont typeface="Calibri"/>
              <a:buNone/>
            </a:pPr>
            <a:r>
              <a:rPr lang="en-US" sz="1020"/>
              <a:t>On the other hand, taking into account cognitive ability, educational attainment, and familial socioeconomic status, Latinx DLLs and ELs who have a decline in their Spanish language proficiency over time are more likely to be unemployed as young adults, compared to peers with balanced bilingual skills.</a:t>
            </a:r>
            <a:endParaRPr/>
          </a:p>
          <a:p>
            <a:pPr indent="0" lvl="0" marL="0" marR="0" rtl="0" algn="l">
              <a:lnSpc>
                <a:spcPct val="80000"/>
              </a:lnSpc>
              <a:spcBef>
                <a:spcPts val="0"/>
              </a:spcBef>
              <a:spcAft>
                <a:spcPts val="0"/>
              </a:spcAft>
              <a:buClr>
                <a:schemeClr val="dk1"/>
              </a:buClr>
              <a:buSzPts val="1020"/>
              <a:buFont typeface="Calibri"/>
              <a:buNone/>
            </a:pPr>
            <a:r>
              <a:t/>
            </a:r>
            <a:endParaRPr sz="1020"/>
          </a:p>
          <a:p>
            <a:pPr indent="0" lvl="0" marL="0" marR="0" rtl="0" algn="l">
              <a:lnSpc>
                <a:spcPct val="80000"/>
              </a:lnSpc>
              <a:spcBef>
                <a:spcPts val="0"/>
              </a:spcBef>
              <a:spcAft>
                <a:spcPts val="0"/>
              </a:spcAft>
              <a:buClr>
                <a:schemeClr val="dk1"/>
              </a:buClr>
              <a:buSzPts val="1020"/>
              <a:buFont typeface="Calibri"/>
              <a:buNone/>
            </a:pPr>
            <a:r>
              <a:rPr lang="en-US" sz="1020"/>
              <a:t>DLLs who keep their home language are more likely to enter a four-year university after high school. Research also finds that the average difference in earnings between children who lose their home language compared to those who keep their home language and become bilingual is more than $5,400 annually</a:t>
            </a:r>
            <a:endParaRPr/>
          </a:p>
          <a:p>
            <a:pPr indent="0" lvl="0" marL="0" marR="0" rtl="0" algn="l">
              <a:lnSpc>
                <a:spcPct val="80000"/>
              </a:lnSpc>
              <a:spcBef>
                <a:spcPts val="0"/>
              </a:spcBef>
              <a:spcAft>
                <a:spcPts val="0"/>
              </a:spcAft>
              <a:buClr>
                <a:schemeClr val="dk1"/>
              </a:buClr>
              <a:buSzPts val="1020"/>
              <a:buFont typeface="Calibri"/>
              <a:buNone/>
            </a:pPr>
            <a:r>
              <a:t/>
            </a:r>
            <a:endParaRPr sz="1020"/>
          </a:p>
          <a:p>
            <a:pPr indent="0" lvl="0" marL="0" marR="0" rtl="0" algn="l">
              <a:lnSpc>
                <a:spcPct val="80000"/>
              </a:lnSpc>
              <a:spcBef>
                <a:spcPts val="0"/>
              </a:spcBef>
              <a:spcAft>
                <a:spcPts val="0"/>
              </a:spcAft>
              <a:buClr>
                <a:schemeClr val="dk1"/>
              </a:buClr>
              <a:buSzPts val="1020"/>
              <a:buFont typeface="Calibri"/>
              <a:buNone/>
            </a:pPr>
            <a:r>
              <a:t/>
            </a:r>
            <a:endParaRPr sz="1020"/>
          </a:p>
          <a:p>
            <a:pPr indent="0" lvl="0" marL="0" rtl="0" algn="l">
              <a:lnSpc>
                <a:spcPct val="80000"/>
              </a:lnSpc>
              <a:spcBef>
                <a:spcPts val="0"/>
              </a:spcBef>
              <a:spcAft>
                <a:spcPts val="0"/>
              </a:spcAft>
              <a:buNone/>
            </a:pPr>
            <a:r>
              <a:t/>
            </a:r>
            <a:endParaRPr sz="1020"/>
          </a:p>
        </p:txBody>
      </p:sp>
      <p:sp>
        <p:nvSpPr>
          <p:cNvPr id="170" name="Google Shape;170;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PC_ Page Separator">
  <p:cSld name="BPC_ Page Separator">
    <p:spTree>
      <p:nvGrpSpPr>
        <p:cNvPr id="10" name="Shape 10"/>
        <p:cNvGrpSpPr/>
        <p:nvPr/>
      </p:nvGrpSpPr>
      <p:grpSpPr>
        <a:xfrm>
          <a:off x="0" y="0"/>
          <a:ext cx="0" cy="0"/>
          <a:chOff x="0" y="0"/>
          <a:chExt cx="0" cy="0"/>
        </a:xfrm>
      </p:grpSpPr>
      <p:pic>
        <p:nvPicPr>
          <p:cNvPr descr="BPC_150112_ppt_AR1_c_template-03.png" id="11" name="Google Shape;11;p19"/>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12" name="Google Shape;12;p19"/>
          <p:cNvSpPr txBox="1"/>
          <p:nvPr>
            <p:ph type="ctrTitle"/>
          </p:nvPr>
        </p:nvSpPr>
        <p:spPr>
          <a:xfrm>
            <a:off x="1306673" y="2699357"/>
            <a:ext cx="6530654" cy="1089233"/>
          </a:xfrm>
          <a:prstGeom prst="rect">
            <a:avLst/>
          </a:prstGeom>
          <a:noFill/>
          <a:ln>
            <a:noFill/>
          </a:ln>
        </p:spPr>
        <p:txBody>
          <a:bodyPr anchorCtr="0" anchor="t" bIns="45700" lIns="91425" spcFirstLastPara="1" rIns="91425" wrap="square" tIns="45700">
            <a:normAutofit/>
          </a:bodyPr>
          <a:lstStyle>
            <a:lvl1pPr lvl="0" marR="0" rtl="0" algn="ctr">
              <a:spcBef>
                <a:spcPts val="0"/>
              </a:spcBef>
              <a:spcAft>
                <a:spcPts val="0"/>
              </a:spcAft>
              <a:buClr>
                <a:srgbClr val="3B3D3F"/>
              </a:buClr>
              <a:buSzPts val="3400"/>
              <a:buFont typeface="Arial"/>
              <a:buNone/>
              <a:defRPr b="1" i="0" sz="3400" u="none" cap="none" strike="noStrike">
                <a:solidFill>
                  <a:srgbClr val="3B3D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PC_Table of Contents">
  <p:cSld name="BPC_Table of Contents">
    <p:spTree>
      <p:nvGrpSpPr>
        <p:cNvPr id="65" name="Shape 65"/>
        <p:cNvGrpSpPr/>
        <p:nvPr/>
      </p:nvGrpSpPr>
      <p:grpSpPr>
        <a:xfrm>
          <a:off x="0" y="0"/>
          <a:ext cx="0" cy="0"/>
          <a:chOff x="0" y="0"/>
          <a:chExt cx="0" cy="0"/>
        </a:xfrm>
      </p:grpSpPr>
      <p:pic>
        <p:nvPicPr>
          <p:cNvPr descr="BPC_150112_ppt_AR1_c_template-02.png" id="66" name="Google Shape;66;p28"/>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67" name="Google Shape;67;p28"/>
          <p:cNvSpPr txBox="1"/>
          <p:nvPr>
            <p:ph idx="12" type="sldNum"/>
          </p:nvPr>
        </p:nvSpPr>
        <p:spPr>
          <a:xfrm>
            <a:off x="8175403" y="6367462"/>
            <a:ext cx="511396"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00">
                <a:solidFill>
                  <a:srgbClr val="9F9F9E"/>
                </a:solidFill>
                <a:latin typeface="Tahoma"/>
                <a:ea typeface="Tahoma"/>
                <a:cs typeface="Tahoma"/>
                <a:sym typeface="Tahoma"/>
              </a:defRPr>
            </a:lvl1pPr>
            <a:lvl2pPr indent="0" lvl="1" marL="0" marR="0" rtl="0" algn="r">
              <a:spcBef>
                <a:spcPts val="0"/>
              </a:spcBef>
              <a:buNone/>
              <a:defRPr sz="1000">
                <a:solidFill>
                  <a:srgbClr val="9F9F9E"/>
                </a:solidFill>
                <a:latin typeface="Tahoma"/>
                <a:ea typeface="Tahoma"/>
                <a:cs typeface="Tahoma"/>
                <a:sym typeface="Tahoma"/>
              </a:defRPr>
            </a:lvl2pPr>
            <a:lvl3pPr indent="0" lvl="2" marL="0" marR="0" rtl="0" algn="r">
              <a:spcBef>
                <a:spcPts val="0"/>
              </a:spcBef>
              <a:buNone/>
              <a:defRPr sz="1000">
                <a:solidFill>
                  <a:srgbClr val="9F9F9E"/>
                </a:solidFill>
                <a:latin typeface="Tahoma"/>
                <a:ea typeface="Tahoma"/>
                <a:cs typeface="Tahoma"/>
                <a:sym typeface="Tahoma"/>
              </a:defRPr>
            </a:lvl3pPr>
            <a:lvl4pPr indent="0" lvl="3" marL="0" marR="0" rtl="0" algn="r">
              <a:spcBef>
                <a:spcPts val="0"/>
              </a:spcBef>
              <a:buNone/>
              <a:defRPr sz="1000">
                <a:solidFill>
                  <a:srgbClr val="9F9F9E"/>
                </a:solidFill>
                <a:latin typeface="Tahoma"/>
                <a:ea typeface="Tahoma"/>
                <a:cs typeface="Tahoma"/>
                <a:sym typeface="Tahoma"/>
              </a:defRPr>
            </a:lvl4pPr>
            <a:lvl5pPr indent="0" lvl="4" marL="0" marR="0" rtl="0" algn="r">
              <a:spcBef>
                <a:spcPts val="0"/>
              </a:spcBef>
              <a:buNone/>
              <a:defRPr sz="1000">
                <a:solidFill>
                  <a:srgbClr val="9F9F9E"/>
                </a:solidFill>
                <a:latin typeface="Tahoma"/>
                <a:ea typeface="Tahoma"/>
                <a:cs typeface="Tahoma"/>
                <a:sym typeface="Tahoma"/>
              </a:defRPr>
            </a:lvl5pPr>
            <a:lvl6pPr indent="0" lvl="5" marL="0" marR="0" rtl="0" algn="r">
              <a:spcBef>
                <a:spcPts val="0"/>
              </a:spcBef>
              <a:buNone/>
              <a:defRPr sz="1000">
                <a:solidFill>
                  <a:srgbClr val="9F9F9E"/>
                </a:solidFill>
                <a:latin typeface="Tahoma"/>
                <a:ea typeface="Tahoma"/>
                <a:cs typeface="Tahoma"/>
                <a:sym typeface="Tahoma"/>
              </a:defRPr>
            </a:lvl6pPr>
            <a:lvl7pPr indent="0" lvl="6" marL="0" marR="0" rtl="0" algn="r">
              <a:spcBef>
                <a:spcPts val="0"/>
              </a:spcBef>
              <a:buNone/>
              <a:defRPr sz="1000">
                <a:solidFill>
                  <a:srgbClr val="9F9F9E"/>
                </a:solidFill>
                <a:latin typeface="Tahoma"/>
                <a:ea typeface="Tahoma"/>
                <a:cs typeface="Tahoma"/>
                <a:sym typeface="Tahoma"/>
              </a:defRPr>
            </a:lvl7pPr>
            <a:lvl8pPr indent="0" lvl="7" marL="0" marR="0" rtl="0" algn="r">
              <a:spcBef>
                <a:spcPts val="0"/>
              </a:spcBef>
              <a:buNone/>
              <a:defRPr sz="1000">
                <a:solidFill>
                  <a:srgbClr val="9F9F9E"/>
                </a:solidFill>
                <a:latin typeface="Tahoma"/>
                <a:ea typeface="Tahoma"/>
                <a:cs typeface="Tahoma"/>
                <a:sym typeface="Tahoma"/>
              </a:defRPr>
            </a:lvl8pPr>
            <a:lvl9pPr indent="0" lvl="8" marL="0" marR="0" rtl="0" algn="r">
              <a:spcBef>
                <a:spcPts val="0"/>
              </a:spcBef>
              <a:buNone/>
              <a:defRPr sz="1000">
                <a:solidFill>
                  <a:srgbClr val="9F9F9E"/>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sp>
        <p:nvSpPr>
          <p:cNvPr id="68" name="Google Shape;68;p28"/>
          <p:cNvSpPr txBox="1"/>
          <p:nvPr>
            <p:ph idx="1" type="body"/>
          </p:nvPr>
        </p:nvSpPr>
        <p:spPr>
          <a:xfrm>
            <a:off x="3234796" y="1303499"/>
            <a:ext cx="5452003" cy="4938447"/>
          </a:xfrm>
          <a:prstGeom prst="rect">
            <a:avLst/>
          </a:prstGeom>
          <a:noFill/>
          <a:ln>
            <a:noFill/>
          </a:ln>
        </p:spPr>
        <p:txBody>
          <a:bodyPr anchorCtr="0" anchor="t" bIns="45700" lIns="91425" spcFirstLastPara="1" rIns="91425" wrap="square" tIns="45700">
            <a:normAutofit/>
          </a:bodyPr>
          <a:lstStyle>
            <a:lvl1pPr indent="-355600" lvl="0" marL="457200" marR="0" rtl="0" algn="l">
              <a:spcBef>
                <a:spcPts val="400"/>
              </a:spcBef>
              <a:spcAft>
                <a:spcPts val="0"/>
              </a:spcAft>
              <a:buClr>
                <a:srgbClr val="304769"/>
              </a:buClr>
              <a:buSzPts val="2000"/>
              <a:buFont typeface="Arial"/>
              <a:buChar char="•"/>
              <a:defRPr b="0" i="0" sz="2000" u="none" cap="none" strike="noStrike">
                <a:solidFill>
                  <a:srgbClr val="304769"/>
                </a:solidFill>
                <a:latin typeface="Tahoma"/>
                <a:ea typeface="Tahoma"/>
                <a:cs typeface="Tahoma"/>
                <a:sym typeface="Tahoma"/>
              </a:defRPr>
            </a:lvl1pPr>
            <a:lvl2pPr indent="-336550" lvl="1" marL="914400" marR="0" rtl="0" algn="l">
              <a:spcBef>
                <a:spcPts val="340"/>
              </a:spcBef>
              <a:spcAft>
                <a:spcPts val="0"/>
              </a:spcAft>
              <a:buClr>
                <a:srgbClr val="90908F"/>
              </a:buClr>
              <a:buSzPts val="1700"/>
              <a:buFont typeface="Merriweather Sans"/>
              <a:buChar char="-"/>
              <a:defRPr b="0" i="0" sz="1700" u="none" cap="none" strike="noStrike">
                <a:solidFill>
                  <a:srgbClr val="90908F"/>
                </a:solidFill>
                <a:latin typeface="Tahoma"/>
                <a:ea typeface="Tahoma"/>
                <a:cs typeface="Tahoma"/>
                <a:sym typeface="Tahoma"/>
              </a:defRPr>
            </a:lvl2pPr>
            <a:lvl3pPr indent="-304800" lvl="2" marL="1371600" marR="0" rtl="0" algn="l">
              <a:spcBef>
                <a:spcPts val="240"/>
              </a:spcBef>
              <a:spcAft>
                <a:spcPts val="0"/>
              </a:spcAft>
              <a:buClr>
                <a:srgbClr val="9F9F9E"/>
              </a:buClr>
              <a:buSzPts val="1200"/>
              <a:buFont typeface="Arial"/>
              <a:buChar char="•"/>
              <a:defRPr b="0" i="0" sz="1200" u="none" cap="none" strike="noStrike">
                <a:solidFill>
                  <a:srgbClr val="9F9F9E"/>
                </a:solidFill>
                <a:latin typeface="Tahoma"/>
                <a:ea typeface="Tahoma"/>
                <a:cs typeface="Tahoma"/>
                <a:sym typeface="Tahoma"/>
              </a:defRPr>
            </a:lvl3pPr>
            <a:lvl4pPr indent="-228600" lvl="3" marL="1828800" marR="0" rtl="0" algn="l">
              <a:spcBef>
                <a:spcPts val="240"/>
              </a:spcBef>
              <a:spcAft>
                <a:spcPts val="0"/>
              </a:spcAft>
              <a:buClr>
                <a:srgbClr val="7F7F7F"/>
              </a:buClr>
              <a:buSzPts val="1200"/>
              <a:buFont typeface="Arial"/>
              <a:buNone/>
              <a:defRPr b="0" i="0" sz="1200" u="none" cap="none" strike="noStrike">
                <a:solidFill>
                  <a:srgbClr val="7F7F7F"/>
                </a:solidFill>
                <a:latin typeface="Tahoma"/>
                <a:ea typeface="Tahoma"/>
                <a:cs typeface="Tahoma"/>
                <a:sym typeface="Tahoma"/>
              </a:defRPr>
            </a:lvl4pPr>
            <a:lvl5pPr indent="-317500" lvl="4" marL="22860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9" name="Google Shape;69;p28"/>
          <p:cNvSpPr txBox="1"/>
          <p:nvPr/>
        </p:nvSpPr>
        <p:spPr>
          <a:xfrm>
            <a:off x="4561558" y="216412"/>
            <a:ext cx="307445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3B3D3F"/>
                </a:solidFill>
                <a:latin typeface="Arial"/>
                <a:ea typeface="Arial"/>
                <a:cs typeface="Arial"/>
                <a:sym typeface="Arial"/>
              </a:rPr>
              <a:t>TABLE</a:t>
            </a:r>
            <a:r>
              <a:rPr lang="en-US" sz="1800">
                <a:solidFill>
                  <a:srgbClr val="3B3D3F"/>
                </a:solidFill>
                <a:latin typeface="Arial"/>
                <a:ea typeface="Arial"/>
                <a:cs typeface="Arial"/>
                <a:sym typeface="Arial"/>
              </a:rPr>
              <a:t> OF CONTENTS</a:t>
            </a:r>
            <a:endParaRPr sz="1800">
              <a:solidFill>
                <a:srgbClr val="3B3D3F"/>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PC_Title and Content">
  <p:cSld name="BPC_Title and Content">
    <p:spTree>
      <p:nvGrpSpPr>
        <p:cNvPr id="70" name="Shape 70"/>
        <p:cNvGrpSpPr/>
        <p:nvPr/>
      </p:nvGrpSpPr>
      <p:grpSpPr>
        <a:xfrm>
          <a:off x="0" y="0"/>
          <a:ext cx="0" cy="0"/>
          <a:chOff x="0" y="0"/>
          <a:chExt cx="0" cy="0"/>
        </a:xfrm>
      </p:grpSpPr>
      <p:pic>
        <p:nvPicPr>
          <p:cNvPr descr="BPC_150112_ppt_AR1_c_template-04.png" id="71" name="Google Shape;71;p29"/>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72" name="Google Shape;72;p29"/>
          <p:cNvSpPr txBox="1"/>
          <p:nvPr>
            <p:ph idx="11" type="ftr"/>
          </p:nvPr>
        </p:nvSpPr>
        <p:spPr>
          <a:xfrm>
            <a:off x="457200" y="320675"/>
            <a:ext cx="6663696"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1" sz="1800" cap="none">
                <a:solidFill>
                  <a:srgbClr val="3B3D3F"/>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3" name="Google Shape;73;p29"/>
          <p:cNvSpPr txBox="1"/>
          <p:nvPr>
            <p:ph idx="12" type="sldNum"/>
          </p:nvPr>
        </p:nvSpPr>
        <p:spPr>
          <a:xfrm>
            <a:off x="8175403" y="6373464"/>
            <a:ext cx="511396"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00">
                <a:solidFill>
                  <a:srgbClr val="9F9F9E"/>
                </a:solidFill>
                <a:latin typeface="Tahoma"/>
                <a:ea typeface="Tahoma"/>
                <a:cs typeface="Tahoma"/>
                <a:sym typeface="Tahoma"/>
              </a:defRPr>
            </a:lvl1pPr>
            <a:lvl2pPr indent="0" lvl="1" marL="0" marR="0" rtl="0" algn="r">
              <a:spcBef>
                <a:spcPts val="0"/>
              </a:spcBef>
              <a:buNone/>
              <a:defRPr sz="1000">
                <a:solidFill>
                  <a:srgbClr val="9F9F9E"/>
                </a:solidFill>
                <a:latin typeface="Tahoma"/>
                <a:ea typeface="Tahoma"/>
                <a:cs typeface="Tahoma"/>
                <a:sym typeface="Tahoma"/>
              </a:defRPr>
            </a:lvl2pPr>
            <a:lvl3pPr indent="0" lvl="2" marL="0" marR="0" rtl="0" algn="r">
              <a:spcBef>
                <a:spcPts val="0"/>
              </a:spcBef>
              <a:buNone/>
              <a:defRPr sz="1000">
                <a:solidFill>
                  <a:srgbClr val="9F9F9E"/>
                </a:solidFill>
                <a:latin typeface="Tahoma"/>
                <a:ea typeface="Tahoma"/>
                <a:cs typeface="Tahoma"/>
                <a:sym typeface="Tahoma"/>
              </a:defRPr>
            </a:lvl3pPr>
            <a:lvl4pPr indent="0" lvl="3" marL="0" marR="0" rtl="0" algn="r">
              <a:spcBef>
                <a:spcPts val="0"/>
              </a:spcBef>
              <a:buNone/>
              <a:defRPr sz="1000">
                <a:solidFill>
                  <a:srgbClr val="9F9F9E"/>
                </a:solidFill>
                <a:latin typeface="Tahoma"/>
                <a:ea typeface="Tahoma"/>
                <a:cs typeface="Tahoma"/>
                <a:sym typeface="Tahoma"/>
              </a:defRPr>
            </a:lvl4pPr>
            <a:lvl5pPr indent="0" lvl="4" marL="0" marR="0" rtl="0" algn="r">
              <a:spcBef>
                <a:spcPts val="0"/>
              </a:spcBef>
              <a:buNone/>
              <a:defRPr sz="1000">
                <a:solidFill>
                  <a:srgbClr val="9F9F9E"/>
                </a:solidFill>
                <a:latin typeface="Tahoma"/>
                <a:ea typeface="Tahoma"/>
                <a:cs typeface="Tahoma"/>
                <a:sym typeface="Tahoma"/>
              </a:defRPr>
            </a:lvl5pPr>
            <a:lvl6pPr indent="0" lvl="5" marL="0" marR="0" rtl="0" algn="r">
              <a:spcBef>
                <a:spcPts val="0"/>
              </a:spcBef>
              <a:buNone/>
              <a:defRPr sz="1000">
                <a:solidFill>
                  <a:srgbClr val="9F9F9E"/>
                </a:solidFill>
                <a:latin typeface="Tahoma"/>
                <a:ea typeface="Tahoma"/>
                <a:cs typeface="Tahoma"/>
                <a:sym typeface="Tahoma"/>
              </a:defRPr>
            </a:lvl6pPr>
            <a:lvl7pPr indent="0" lvl="6" marL="0" marR="0" rtl="0" algn="r">
              <a:spcBef>
                <a:spcPts val="0"/>
              </a:spcBef>
              <a:buNone/>
              <a:defRPr sz="1000">
                <a:solidFill>
                  <a:srgbClr val="9F9F9E"/>
                </a:solidFill>
                <a:latin typeface="Tahoma"/>
                <a:ea typeface="Tahoma"/>
                <a:cs typeface="Tahoma"/>
                <a:sym typeface="Tahoma"/>
              </a:defRPr>
            </a:lvl7pPr>
            <a:lvl8pPr indent="0" lvl="7" marL="0" marR="0" rtl="0" algn="r">
              <a:spcBef>
                <a:spcPts val="0"/>
              </a:spcBef>
              <a:buNone/>
              <a:defRPr sz="1000">
                <a:solidFill>
                  <a:srgbClr val="9F9F9E"/>
                </a:solidFill>
                <a:latin typeface="Tahoma"/>
                <a:ea typeface="Tahoma"/>
                <a:cs typeface="Tahoma"/>
                <a:sym typeface="Tahoma"/>
              </a:defRPr>
            </a:lvl8pPr>
            <a:lvl9pPr indent="0" lvl="8" marL="0" marR="0" rtl="0" algn="r">
              <a:spcBef>
                <a:spcPts val="0"/>
              </a:spcBef>
              <a:buNone/>
              <a:defRPr sz="1000">
                <a:solidFill>
                  <a:srgbClr val="9F9F9E"/>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sp>
        <p:nvSpPr>
          <p:cNvPr id="74" name="Google Shape;74;p29"/>
          <p:cNvSpPr txBox="1"/>
          <p:nvPr>
            <p:ph idx="1" type="body"/>
          </p:nvPr>
        </p:nvSpPr>
        <p:spPr>
          <a:xfrm>
            <a:off x="457200" y="1140933"/>
            <a:ext cx="8229600" cy="5057591"/>
          </a:xfrm>
          <a:prstGeom prst="rect">
            <a:avLst/>
          </a:prstGeom>
          <a:noFill/>
          <a:ln>
            <a:noFill/>
          </a:ln>
        </p:spPr>
        <p:txBody>
          <a:bodyPr anchorCtr="0" anchor="t" bIns="45700" lIns="91425" spcFirstLastPara="1" rIns="91425" wrap="square" tIns="45700">
            <a:noAutofit/>
          </a:bodyPr>
          <a:lstStyle>
            <a:lvl1pPr indent="-355600" lvl="0" marL="457200" marR="0" rtl="0" algn="l">
              <a:spcBef>
                <a:spcPts val="400"/>
              </a:spcBef>
              <a:spcAft>
                <a:spcPts val="0"/>
              </a:spcAft>
              <a:buClr>
                <a:srgbClr val="304769"/>
              </a:buClr>
              <a:buSzPts val="2000"/>
              <a:buFont typeface="Arial"/>
              <a:buChar char="•"/>
              <a:defRPr b="0" i="0" sz="2000" u="none" cap="none" strike="noStrike">
                <a:solidFill>
                  <a:srgbClr val="304769"/>
                </a:solidFill>
                <a:latin typeface="Tahoma"/>
                <a:ea typeface="Tahoma"/>
                <a:cs typeface="Tahoma"/>
                <a:sym typeface="Tahoma"/>
              </a:defRPr>
            </a:lvl1pPr>
            <a:lvl2pPr indent="-336550" lvl="1" marL="914400" marR="0" rtl="0" algn="l">
              <a:spcBef>
                <a:spcPts val="340"/>
              </a:spcBef>
              <a:spcAft>
                <a:spcPts val="0"/>
              </a:spcAft>
              <a:buClr>
                <a:srgbClr val="39537C"/>
              </a:buClr>
              <a:buSzPts val="1700"/>
              <a:buFont typeface="Arial"/>
              <a:buChar char="–"/>
              <a:defRPr b="0" i="0" sz="1700" u="none" cap="none" strike="noStrike">
                <a:solidFill>
                  <a:srgbClr val="39537C"/>
                </a:solidFill>
                <a:latin typeface="Tahoma"/>
                <a:ea typeface="Tahoma"/>
                <a:cs typeface="Tahoma"/>
                <a:sym typeface="Tahoma"/>
              </a:defRPr>
            </a:lvl2pPr>
            <a:lvl3pPr indent="-317500" lvl="2" marL="13716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3pPr>
            <a:lvl4pPr indent="-317500" lvl="3" marL="18288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4pPr>
            <a:lvl5pPr indent="-317500" lvl="4" marL="22860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5" name="Shape 75"/>
        <p:cNvGrpSpPr/>
        <p:nvPr/>
      </p:nvGrpSpPr>
      <p:grpSpPr>
        <a:xfrm>
          <a:off x="0" y="0"/>
          <a:ext cx="0" cy="0"/>
          <a:chOff x="0" y="0"/>
          <a:chExt cx="0" cy="0"/>
        </a:xfrm>
      </p:grpSpPr>
      <p:pic>
        <p:nvPicPr>
          <p:cNvPr descr="BPC_150112_ppt_AR1_c_template-04.png" id="76" name="Google Shape;76;p30"/>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77" name="Google Shape;77;p30"/>
          <p:cNvSpPr txBox="1"/>
          <p:nvPr>
            <p:ph type="title"/>
          </p:nvPr>
        </p:nvSpPr>
        <p:spPr>
          <a:xfrm>
            <a:off x="457200" y="4800600"/>
            <a:ext cx="7718202" cy="56673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rgbClr val="304769"/>
              </a:buClr>
              <a:buSzPts val="2000"/>
              <a:buFont typeface="Tahoma"/>
              <a:buNone/>
              <a:defRPr b="0" i="0" sz="2000" u="none" cap="none" strike="noStrike">
                <a:solidFill>
                  <a:srgbClr val="304769"/>
                </a:solidFill>
                <a:latin typeface="Tahoma"/>
                <a:ea typeface="Tahoma"/>
                <a:cs typeface="Tahoma"/>
                <a:sym typeface="Tahom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8" name="Google Shape;78;p30"/>
          <p:cNvSpPr/>
          <p:nvPr>
            <p:ph idx="2" type="pic"/>
          </p:nvPr>
        </p:nvSpPr>
        <p:spPr>
          <a:xfrm>
            <a:off x="457199" y="1226677"/>
            <a:ext cx="7718203" cy="3500897"/>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rgbClr val="304668"/>
              </a:buClr>
              <a:buSzPts val="3200"/>
              <a:buFont typeface="Arial"/>
              <a:buNone/>
              <a:defRPr b="1" i="0" sz="3200" u="none" cap="none" strike="noStrike">
                <a:solidFill>
                  <a:srgbClr val="304668"/>
                </a:solidFill>
                <a:latin typeface="Century Gothic"/>
                <a:ea typeface="Century Gothic"/>
                <a:cs typeface="Century Gothic"/>
                <a:sym typeface="Century Gothic"/>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Verdana"/>
                <a:ea typeface="Verdana"/>
                <a:cs typeface="Verdana"/>
                <a:sym typeface="Verdana"/>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Verdana"/>
                <a:ea typeface="Verdana"/>
                <a:cs typeface="Verdana"/>
                <a:sym typeface="Verdana"/>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Verdana"/>
                <a:ea typeface="Verdana"/>
                <a:cs typeface="Verdana"/>
                <a:sym typeface="Verdana"/>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Verdana"/>
                <a:ea typeface="Verdana"/>
                <a:cs typeface="Verdana"/>
                <a:sym typeface="Verdana"/>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9" name="Google Shape;79;p30"/>
          <p:cNvSpPr txBox="1"/>
          <p:nvPr>
            <p:ph idx="1" type="body"/>
          </p:nvPr>
        </p:nvSpPr>
        <p:spPr>
          <a:xfrm>
            <a:off x="457200" y="5367338"/>
            <a:ext cx="7718202" cy="804862"/>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40"/>
              </a:spcBef>
              <a:spcAft>
                <a:spcPts val="0"/>
              </a:spcAft>
              <a:buClr>
                <a:srgbClr val="B5B5B4"/>
              </a:buClr>
              <a:buSzPts val="1200"/>
              <a:buFont typeface="Arial"/>
              <a:buNone/>
              <a:defRPr b="0" i="0" sz="1200" u="none" cap="none" strike="noStrike">
                <a:solidFill>
                  <a:srgbClr val="B5B5B4"/>
                </a:solidFill>
                <a:latin typeface="Tahoma"/>
                <a:ea typeface="Tahoma"/>
                <a:cs typeface="Tahoma"/>
                <a:sym typeface="Tahoma"/>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Verdana"/>
                <a:ea typeface="Verdana"/>
                <a:cs typeface="Verdana"/>
                <a:sym typeface="Verdana"/>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Verdana"/>
                <a:ea typeface="Verdana"/>
                <a:cs typeface="Verdana"/>
                <a:sym typeface="Verdana"/>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Verdana"/>
                <a:ea typeface="Verdana"/>
                <a:cs typeface="Verdana"/>
                <a:sym typeface="Verdana"/>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Verdana"/>
                <a:ea typeface="Verdana"/>
                <a:cs typeface="Verdana"/>
                <a:sym typeface="Verdana"/>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80" name="Google Shape;80;p30"/>
          <p:cNvSpPr txBox="1"/>
          <p:nvPr>
            <p:ph idx="11" type="ftr"/>
          </p:nvPr>
        </p:nvSpPr>
        <p:spPr>
          <a:xfrm>
            <a:off x="457200" y="320675"/>
            <a:ext cx="6663696"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100" cap="none">
                <a:solidFill>
                  <a:srgbClr val="3B3D3F"/>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1" name="Google Shape;81;p30"/>
          <p:cNvSpPr txBox="1"/>
          <p:nvPr/>
        </p:nvSpPr>
        <p:spPr>
          <a:xfrm>
            <a:off x="8175403" y="6373464"/>
            <a:ext cx="511396"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000">
                <a:solidFill>
                  <a:srgbClr val="9F9F9E"/>
                </a:solidFill>
                <a:latin typeface="Tahoma"/>
                <a:ea typeface="Tahoma"/>
                <a:cs typeface="Tahoma"/>
                <a:sym typeface="Tahoma"/>
              </a:rPr>
              <a:t>‹#›</a:t>
            </a:fld>
            <a:endParaRPr sz="1000">
              <a:solidFill>
                <a:srgbClr val="9F9F9E"/>
              </a:solidFill>
              <a:latin typeface="Tahoma"/>
              <a:ea typeface="Tahoma"/>
              <a:cs typeface="Tahoma"/>
              <a:sym typeface="Tahom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PC_Title page" showMasterSp="0">
  <p:cSld name="1_BPC_Title page">
    <p:spTree>
      <p:nvGrpSpPr>
        <p:cNvPr id="82" name="Shape 82"/>
        <p:cNvGrpSpPr/>
        <p:nvPr/>
      </p:nvGrpSpPr>
      <p:grpSpPr>
        <a:xfrm>
          <a:off x="0" y="0"/>
          <a:ext cx="0" cy="0"/>
          <a:chOff x="0" y="0"/>
          <a:chExt cx="0" cy="0"/>
        </a:xfrm>
      </p:grpSpPr>
      <p:pic>
        <p:nvPicPr>
          <p:cNvPr descr="BPC_150112_ppt_AR2_c_template-01.png" id="83" name="Google Shape;83;p31"/>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84" name="Google Shape;84;p31"/>
          <p:cNvSpPr txBox="1"/>
          <p:nvPr>
            <p:ph type="ctrTitle"/>
          </p:nvPr>
        </p:nvSpPr>
        <p:spPr>
          <a:xfrm>
            <a:off x="2418117" y="2699357"/>
            <a:ext cx="6138194" cy="1150855"/>
          </a:xfrm>
          <a:prstGeom prst="rect">
            <a:avLst/>
          </a:prstGeom>
          <a:noFill/>
          <a:ln>
            <a:noFill/>
          </a:ln>
        </p:spPr>
        <p:txBody>
          <a:bodyPr anchorCtr="0" anchor="t" bIns="45700" lIns="91425" spcFirstLastPara="1" rIns="91425" wrap="square" tIns="45700">
            <a:normAutofit/>
          </a:bodyPr>
          <a:lstStyle>
            <a:lvl1pPr lvl="0" marR="0" rtl="0" algn="ctr">
              <a:spcBef>
                <a:spcPts val="0"/>
              </a:spcBef>
              <a:spcAft>
                <a:spcPts val="0"/>
              </a:spcAft>
              <a:buClr>
                <a:srgbClr val="3B3D3F"/>
              </a:buClr>
              <a:buSzPts val="3400"/>
              <a:buFont typeface="Arial"/>
              <a:buNone/>
              <a:defRPr b="1" i="0" sz="3400" u="none" cap="none" strike="noStrike">
                <a:solidFill>
                  <a:srgbClr val="3B3D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5" name="Google Shape;85;p31"/>
          <p:cNvSpPr txBox="1"/>
          <p:nvPr>
            <p:ph idx="1" type="subTitle"/>
          </p:nvPr>
        </p:nvSpPr>
        <p:spPr>
          <a:xfrm>
            <a:off x="2418117" y="3951425"/>
            <a:ext cx="6138194" cy="825022"/>
          </a:xfrm>
          <a:prstGeom prst="rect">
            <a:avLst/>
          </a:prstGeom>
          <a:noFill/>
          <a:ln>
            <a:noFill/>
          </a:ln>
        </p:spPr>
        <p:txBody>
          <a:bodyPr anchorCtr="0" anchor="t" bIns="45700" lIns="91425" spcFirstLastPara="1" rIns="91425" wrap="square" tIns="45700">
            <a:normAutofit/>
          </a:bodyPr>
          <a:lstStyle>
            <a:lvl1pPr lvl="0" marR="0" rtl="0" algn="ctr">
              <a:spcBef>
                <a:spcPts val="260"/>
              </a:spcBef>
              <a:spcAft>
                <a:spcPts val="0"/>
              </a:spcAft>
              <a:buClr>
                <a:srgbClr val="3B3D3F"/>
              </a:buClr>
              <a:buSzPts val="1300"/>
              <a:buFont typeface="Arial"/>
              <a:buNone/>
              <a:defRPr b="0" i="0" sz="1300" u="none" cap="none" strike="noStrike">
                <a:solidFill>
                  <a:srgbClr val="3B3D3F"/>
                </a:solidFill>
                <a:latin typeface="Tahoma"/>
                <a:ea typeface="Tahoma"/>
                <a:cs typeface="Tahoma"/>
                <a:sym typeface="Tahoma"/>
              </a:defRPr>
            </a:lvl1pPr>
            <a:lvl2pPr lvl="1" marR="0" rtl="0" algn="ctr">
              <a:spcBef>
                <a:spcPts val="340"/>
              </a:spcBef>
              <a:spcAft>
                <a:spcPts val="0"/>
              </a:spcAft>
              <a:buClr>
                <a:srgbClr val="A1A1A0"/>
              </a:buClr>
              <a:buSzPts val="1700"/>
              <a:buFont typeface="Arial"/>
              <a:buNone/>
              <a:defRPr b="0" i="0" sz="1700" u="none" cap="none" strike="noStrike">
                <a:solidFill>
                  <a:srgbClr val="A1A1A0"/>
                </a:solidFill>
                <a:latin typeface="Verdana"/>
                <a:ea typeface="Verdana"/>
                <a:cs typeface="Verdana"/>
                <a:sym typeface="Verdana"/>
              </a:defRPr>
            </a:lvl2pPr>
            <a:lvl3pPr lvl="2" marR="0" rtl="0" algn="ctr">
              <a:spcBef>
                <a:spcPts val="280"/>
              </a:spcBef>
              <a:spcAft>
                <a:spcPts val="0"/>
              </a:spcAft>
              <a:buClr>
                <a:srgbClr val="A1A1A0"/>
              </a:buClr>
              <a:buSzPts val="1400"/>
              <a:buFont typeface="Arial"/>
              <a:buNone/>
              <a:defRPr b="0" i="0" sz="1400" u="none" cap="none" strike="noStrike">
                <a:solidFill>
                  <a:srgbClr val="A1A1A0"/>
                </a:solidFill>
                <a:latin typeface="Verdana"/>
                <a:ea typeface="Verdana"/>
                <a:cs typeface="Verdana"/>
                <a:sym typeface="Verdana"/>
              </a:defRPr>
            </a:lvl3pPr>
            <a:lvl4pPr lvl="3" marR="0" rtl="0" algn="ctr">
              <a:spcBef>
                <a:spcPts val="280"/>
              </a:spcBef>
              <a:spcAft>
                <a:spcPts val="0"/>
              </a:spcAft>
              <a:buClr>
                <a:srgbClr val="A1A1A0"/>
              </a:buClr>
              <a:buSzPts val="1400"/>
              <a:buFont typeface="Arial"/>
              <a:buNone/>
              <a:defRPr b="0" i="0" sz="1400" u="none" cap="none" strike="noStrike">
                <a:solidFill>
                  <a:srgbClr val="A1A1A0"/>
                </a:solidFill>
                <a:latin typeface="Verdana"/>
                <a:ea typeface="Verdana"/>
                <a:cs typeface="Verdana"/>
                <a:sym typeface="Verdana"/>
              </a:defRPr>
            </a:lvl4pPr>
            <a:lvl5pPr lvl="4" marR="0" rtl="0" algn="ctr">
              <a:spcBef>
                <a:spcPts val="280"/>
              </a:spcBef>
              <a:spcAft>
                <a:spcPts val="0"/>
              </a:spcAft>
              <a:buClr>
                <a:srgbClr val="A1A1A0"/>
              </a:buClr>
              <a:buSzPts val="1400"/>
              <a:buFont typeface="Arial"/>
              <a:buNone/>
              <a:defRPr b="0" i="0" sz="1400" u="none" cap="none" strike="noStrike">
                <a:solidFill>
                  <a:srgbClr val="A1A1A0"/>
                </a:solidFill>
                <a:latin typeface="Verdana"/>
                <a:ea typeface="Verdana"/>
                <a:cs typeface="Verdana"/>
                <a:sym typeface="Verdana"/>
              </a:defRPr>
            </a:lvl5pPr>
            <a:lvl6pPr lvl="5" marR="0" rtl="0" algn="ctr">
              <a:spcBef>
                <a:spcPts val="400"/>
              </a:spcBef>
              <a:spcAft>
                <a:spcPts val="0"/>
              </a:spcAft>
              <a:buClr>
                <a:srgbClr val="A1A1A0"/>
              </a:buClr>
              <a:buSzPts val="2000"/>
              <a:buFont typeface="Arial"/>
              <a:buNone/>
              <a:defRPr b="0" i="0" sz="2000" u="none" cap="none" strike="noStrike">
                <a:solidFill>
                  <a:srgbClr val="A1A1A0"/>
                </a:solidFill>
                <a:latin typeface="Calibri"/>
                <a:ea typeface="Calibri"/>
                <a:cs typeface="Calibri"/>
                <a:sym typeface="Calibri"/>
              </a:defRPr>
            </a:lvl6pPr>
            <a:lvl7pPr lvl="6" marR="0" rtl="0" algn="ctr">
              <a:spcBef>
                <a:spcPts val="400"/>
              </a:spcBef>
              <a:spcAft>
                <a:spcPts val="0"/>
              </a:spcAft>
              <a:buClr>
                <a:srgbClr val="A1A1A0"/>
              </a:buClr>
              <a:buSzPts val="2000"/>
              <a:buFont typeface="Arial"/>
              <a:buNone/>
              <a:defRPr b="0" i="0" sz="2000" u="none" cap="none" strike="noStrike">
                <a:solidFill>
                  <a:srgbClr val="A1A1A0"/>
                </a:solidFill>
                <a:latin typeface="Calibri"/>
                <a:ea typeface="Calibri"/>
                <a:cs typeface="Calibri"/>
                <a:sym typeface="Calibri"/>
              </a:defRPr>
            </a:lvl7pPr>
            <a:lvl8pPr lvl="7" marR="0" rtl="0" algn="ctr">
              <a:spcBef>
                <a:spcPts val="400"/>
              </a:spcBef>
              <a:spcAft>
                <a:spcPts val="0"/>
              </a:spcAft>
              <a:buClr>
                <a:srgbClr val="A1A1A0"/>
              </a:buClr>
              <a:buSzPts val="2000"/>
              <a:buFont typeface="Arial"/>
              <a:buNone/>
              <a:defRPr b="0" i="0" sz="2000" u="none" cap="none" strike="noStrike">
                <a:solidFill>
                  <a:srgbClr val="A1A1A0"/>
                </a:solidFill>
                <a:latin typeface="Calibri"/>
                <a:ea typeface="Calibri"/>
                <a:cs typeface="Calibri"/>
                <a:sym typeface="Calibri"/>
              </a:defRPr>
            </a:lvl8pPr>
            <a:lvl9pPr lvl="8" marR="0" rtl="0" algn="ctr">
              <a:spcBef>
                <a:spcPts val="400"/>
              </a:spcBef>
              <a:spcAft>
                <a:spcPts val="0"/>
              </a:spcAft>
              <a:buClr>
                <a:srgbClr val="A1A1A0"/>
              </a:buClr>
              <a:buSzPts val="2000"/>
              <a:buFont typeface="Arial"/>
              <a:buNone/>
              <a:defRPr b="0" i="0" sz="2000" u="none" cap="none" strike="noStrike">
                <a:solidFill>
                  <a:srgbClr val="A1A1A0"/>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PC_Table of Contents" showMasterSp="0">
  <p:cSld name="1_BPC_Table of Contents">
    <p:spTree>
      <p:nvGrpSpPr>
        <p:cNvPr id="86" name="Shape 86"/>
        <p:cNvGrpSpPr/>
        <p:nvPr/>
      </p:nvGrpSpPr>
      <p:grpSpPr>
        <a:xfrm>
          <a:off x="0" y="0"/>
          <a:ext cx="0" cy="0"/>
          <a:chOff x="0" y="0"/>
          <a:chExt cx="0" cy="0"/>
        </a:xfrm>
      </p:grpSpPr>
      <p:pic>
        <p:nvPicPr>
          <p:cNvPr descr="BPC_150112_ppt_AR1_c_template-02.png" id="87" name="Google Shape;87;p32"/>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88" name="Google Shape;88;p32"/>
          <p:cNvSpPr txBox="1"/>
          <p:nvPr>
            <p:ph idx="12" type="sldNum"/>
          </p:nvPr>
        </p:nvSpPr>
        <p:spPr>
          <a:xfrm>
            <a:off x="8175403" y="6367462"/>
            <a:ext cx="511396"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00">
                <a:solidFill>
                  <a:srgbClr val="9F9F9E"/>
                </a:solidFill>
                <a:latin typeface="Tahoma"/>
                <a:ea typeface="Tahoma"/>
                <a:cs typeface="Tahoma"/>
                <a:sym typeface="Tahoma"/>
              </a:defRPr>
            </a:lvl1pPr>
            <a:lvl2pPr indent="0" lvl="1" marL="0" marR="0" rtl="0" algn="r">
              <a:spcBef>
                <a:spcPts val="0"/>
              </a:spcBef>
              <a:buNone/>
              <a:defRPr sz="1000">
                <a:solidFill>
                  <a:srgbClr val="9F9F9E"/>
                </a:solidFill>
                <a:latin typeface="Tahoma"/>
                <a:ea typeface="Tahoma"/>
                <a:cs typeface="Tahoma"/>
                <a:sym typeface="Tahoma"/>
              </a:defRPr>
            </a:lvl2pPr>
            <a:lvl3pPr indent="0" lvl="2" marL="0" marR="0" rtl="0" algn="r">
              <a:spcBef>
                <a:spcPts val="0"/>
              </a:spcBef>
              <a:buNone/>
              <a:defRPr sz="1000">
                <a:solidFill>
                  <a:srgbClr val="9F9F9E"/>
                </a:solidFill>
                <a:latin typeface="Tahoma"/>
                <a:ea typeface="Tahoma"/>
                <a:cs typeface="Tahoma"/>
                <a:sym typeface="Tahoma"/>
              </a:defRPr>
            </a:lvl3pPr>
            <a:lvl4pPr indent="0" lvl="3" marL="0" marR="0" rtl="0" algn="r">
              <a:spcBef>
                <a:spcPts val="0"/>
              </a:spcBef>
              <a:buNone/>
              <a:defRPr sz="1000">
                <a:solidFill>
                  <a:srgbClr val="9F9F9E"/>
                </a:solidFill>
                <a:latin typeface="Tahoma"/>
                <a:ea typeface="Tahoma"/>
                <a:cs typeface="Tahoma"/>
                <a:sym typeface="Tahoma"/>
              </a:defRPr>
            </a:lvl4pPr>
            <a:lvl5pPr indent="0" lvl="4" marL="0" marR="0" rtl="0" algn="r">
              <a:spcBef>
                <a:spcPts val="0"/>
              </a:spcBef>
              <a:buNone/>
              <a:defRPr sz="1000">
                <a:solidFill>
                  <a:srgbClr val="9F9F9E"/>
                </a:solidFill>
                <a:latin typeface="Tahoma"/>
                <a:ea typeface="Tahoma"/>
                <a:cs typeface="Tahoma"/>
                <a:sym typeface="Tahoma"/>
              </a:defRPr>
            </a:lvl5pPr>
            <a:lvl6pPr indent="0" lvl="5" marL="0" marR="0" rtl="0" algn="r">
              <a:spcBef>
                <a:spcPts val="0"/>
              </a:spcBef>
              <a:buNone/>
              <a:defRPr sz="1000">
                <a:solidFill>
                  <a:srgbClr val="9F9F9E"/>
                </a:solidFill>
                <a:latin typeface="Tahoma"/>
                <a:ea typeface="Tahoma"/>
                <a:cs typeface="Tahoma"/>
                <a:sym typeface="Tahoma"/>
              </a:defRPr>
            </a:lvl6pPr>
            <a:lvl7pPr indent="0" lvl="6" marL="0" marR="0" rtl="0" algn="r">
              <a:spcBef>
                <a:spcPts val="0"/>
              </a:spcBef>
              <a:buNone/>
              <a:defRPr sz="1000">
                <a:solidFill>
                  <a:srgbClr val="9F9F9E"/>
                </a:solidFill>
                <a:latin typeface="Tahoma"/>
                <a:ea typeface="Tahoma"/>
                <a:cs typeface="Tahoma"/>
                <a:sym typeface="Tahoma"/>
              </a:defRPr>
            </a:lvl7pPr>
            <a:lvl8pPr indent="0" lvl="7" marL="0" marR="0" rtl="0" algn="r">
              <a:spcBef>
                <a:spcPts val="0"/>
              </a:spcBef>
              <a:buNone/>
              <a:defRPr sz="1000">
                <a:solidFill>
                  <a:srgbClr val="9F9F9E"/>
                </a:solidFill>
                <a:latin typeface="Tahoma"/>
                <a:ea typeface="Tahoma"/>
                <a:cs typeface="Tahoma"/>
                <a:sym typeface="Tahoma"/>
              </a:defRPr>
            </a:lvl8pPr>
            <a:lvl9pPr indent="0" lvl="8" marL="0" marR="0" rtl="0" algn="r">
              <a:spcBef>
                <a:spcPts val="0"/>
              </a:spcBef>
              <a:buNone/>
              <a:defRPr sz="1000">
                <a:solidFill>
                  <a:srgbClr val="9F9F9E"/>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sp>
        <p:nvSpPr>
          <p:cNvPr id="89" name="Google Shape;89;p32"/>
          <p:cNvSpPr txBox="1"/>
          <p:nvPr>
            <p:ph idx="1" type="body"/>
          </p:nvPr>
        </p:nvSpPr>
        <p:spPr>
          <a:xfrm>
            <a:off x="3234796" y="1303499"/>
            <a:ext cx="5452003" cy="4938447"/>
          </a:xfrm>
          <a:prstGeom prst="rect">
            <a:avLst/>
          </a:prstGeom>
          <a:noFill/>
          <a:ln>
            <a:noFill/>
          </a:ln>
        </p:spPr>
        <p:txBody>
          <a:bodyPr anchorCtr="0" anchor="t" bIns="45700" lIns="91425" spcFirstLastPara="1" rIns="91425" wrap="square" tIns="45700">
            <a:normAutofit/>
          </a:bodyPr>
          <a:lstStyle>
            <a:lvl1pPr indent="-355600" lvl="0" marL="457200" marR="0" rtl="0" algn="l">
              <a:spcBef>
                <a:spcPts val="400"/>
              </a:spcBef>
              <a:spcAft>
                <a:spcPts val="0"/>
              </a:spcAft>
              <a:buClr>
                <a:srgbClr val="304769"/>
              </a:buClr>
              <a:buSzPts val="2000"/>
              <a:buFont typeface="Arial"/>
              <a:buChar char="•"/>
              <a:defRPr b="0" i="0" sz="2000" u="none" cap="none" strike="noStrike">
                <a:solidFill>
                  <a:srgbClr val="304769"/>
                </a:solidFill>
                <a:latin typeface="Tahoma"/>
                <a:ea typeface="Tahoma"/>
                <a:cs typeface="Tahoma"/>
                <a:sym typeface="Tahoma"/>
              </a:defRPr>
            </a:lvl1pPr>
            <a:lvl2pPr indent="-336550" lvl="1" marL="914400" marR="0" rtl="0" algn="l">
              <a:spcBef>
                <a:spcPts val="340"/>
              </a:spcBef>
              <a:spcAft>
                <a:spcPts val="0"/>
              </a:spcAft>
              <a:buClr>
                <a:srgbClr val="90908F"/>
              </a:buClr>
              <a:buSzPts val="1700"/>
              <a:buFont typeface="Merriweather Sans"/>
              <a:buChar char="-"/>
              <a:defRPr b="0" i="0" sz="1700" u="none" cap="none" strike="noStrike">
                <a:solidFill>
                  <a:srgbClr val="90908F"/>
                </a:solidFill>
                <a:latin typeface="Tahoma"/>
                <a:ea typeface="Tahoma"/>
                <a:cs typeface="Tahoma"/>
                <a:sym typeface="Tahoma"/>
              </a:defRPr>
            </a:lvl2pPr>
            <a:lvl3pPr indent="-304800" lvl="2" marL="1371600" marR="0" rtl="0" algn="l">
              <a:spcBef>
                <a:spcPts val="240"/>
              </a:spcBef>
              <a:spcAft>
                <a:spcPts val="0"/>
              </a:spcAft>
              <a:buClr>
                <a:srgbClr val="9F9F9E"/>
              </a:buClr>
              <a:buSzPts val="1200"/>
              <a:buFont typeface="Arial"/>
              <a:buChar char="•"/>
              <a:defRPr b="0" i="0" sz="1200" u="none" cap="none" strike="noStrike">
                <a:solidFill>
                  <a:srgbClr val="9F9F9E"/>
                </a:solidFill>
                <a:latin typeface="Tahoma"/>
                <a:ea typeface="Tahoma"/>
                <a:cs typeface="Tahoma"/>
                <a:sym typeface="Tahoma"/>
              </a:defRPr>
            </a:lvl3pPr>
            <a:lvl4pPr indent="-228600" lvl="3" marL="1828800" marR="0" rtl="0" algn="l">
              <a:spcBef>
                <a:spcPts val="240"/>
              </a:spcBef>
              <a:spcAft>
                <a:spcPts val="0"/>
              </a:spcAft>
              <a:buClr>
                <a:srgbClr val="7F7F7F"/>
              </a:buClr>
              <a:buSzPts val="1200"/>
              <a:buFont typeface="Arial"/>
              <a:buNone/>
              <a:defRPr b="0" i="0" sz="1200" u="none" cap="none" strike="noStrike">
                <a:solidFill>
                  <a:srgbClr val="7F7F7F"/>
                </a:solidFill>
                <a:latin typeface="Tahoma"/>
                <a:ea typeface="Tahoma"/>
                <a:cs typeface="Tahoma"/>
                <a:sym typeface="Tahoma"/>
              </a:defRPr>
            </a:lvl4pPr>
            <a:lvl5pPr indent="-317500" lvl="4" marL="22860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90" name="Google Shape;90;p32"/>
          <p:cNvPicPr preferRelativeResize="0"/>
          <p:nvPr/>
        </p:nvPicPr>
        <p:blipFill rotWithShape="1">
          <a:blip r:embed="rId3">
            <a:alphaModFix/>
          </a:blip>
          <a:srcRect b="2729" l="1072" r="2376" t="2270"/>
          <a:stretch/>
        </p:blipFill>
        <p:spPr>
          <a:xfrm>
            <a:off x="232844" y="2352926"/>
            <a:ext cx="2381114" cy="161575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PC_Title and Content" showMasterSp="0">
  <p:cSld name="1_BPC_Title and Content">
    <p:spTree>
      <p:nvGrpSpPr>
        <p:cNvPr id="91" name="Shape 91"/>
        <p:cNvGrpSpPr/>
        <p:nvPr/>
      </p:nvGrpSpPr>
      <p:grpSpPr>
        <a:xfrm>
          <a:off x="0" y="0"/>
          <a:ext cx="0" cy="0"/>
          <a:chOff x="0" y="0"/>
          <a:chExt cx="0" cy="0"/>
        </a:xfrm>
      </p:grpSpPr>
      <p:pic>
        <p:nvPicPr>
          <p:cNvPr descr="BPC_150112_ppt_AR1_c_template-04.png" id="92" name="Google Shape;92;p33"/>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93" name="Google Shape;93;p33"/>
          <p:cNvSpPr txBox="1"/>
          <p:nvPr>
            <p:ph idx="11" type="ftr"/>
          </p:nvPr>
        </p:nvSpPr>
        <p:spPr>
          <a:xfrm>
            <a:off x="457200" y="388919"/>
            <a:ext cx="6663696"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1" sz="1800" cap="none">
                <a:solidFill>
                  <a:srgbClr val="3B3D3F"/>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4" name="Google Shape;94;p33"/>
          <p:cNvSpPr txBox="1"/>
          <p:nvPr>
            <p:ph idx="12" type="sldNum"/>
          </p:nvPr>
        </p:nvSpPr>
        <p:spPr>
          <a:xfrm>
            <a:off x="8175403" y="6373464"/>
            <a:ext cx="511396"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00">
                <a:solidFill>
                  <a:srgbClr val="9F9F9E"/>
                </a:solidFill>
                <a:latin typeface="Tahoma"/>
                <a:ea typeface="Tahoma"/>
                <a:cs typeface="Tahoma"/>
                <a:sym typeface="Tahoma"/>
              </a:defRPr>
            </a:lvl1pPr>
            <a:lvl2pPr indent="0" lvl="1" marL="0" marR="0" rtl="0" algn="r">
              <a:spcBef>
                <a:spcPts val="0"/>
              </a:spcBef>
              <a:buNone/>
              <a:defRPr sz="1000">
                <a:solidFill>
                  <a:srgbClr val="9F9F9E"/>
                </a:solidFill>
                <a:latin typeface="Tahoma"/>
                <a:ea typeface="Tahoma"/>
                <a:cs typeface="Tahoma"/>
                <a:sym typeface="Tahoma"/>
              </a:defRPr>
            </a:lvl2pPr>
            <a:lvl3pPr indent="0" lvl="2" marL="0" marR="0" rtl="0" algn="r">
              <a:spcBef>
                <a:spcPts val="0"/>
              </a:spcBef>
              <a:buNone/>
              <a:defRPr sz="1000">
                <a:solidFill>
                  <a:srgbClr val="9F9F9E"/>
                </a:solidFill>
                <a:latin typeface="Tahoma"/>
                <a:ea typeface="Tahoma"/>
                <a:cs typeface="Tahoma"/>
                <a:sym typeface="Tahoma"/>
              </a:defRPr>
            </a:lvl3pPr>
            <a:lvl4pPr indent="0" lvl="3" marL="0" marR="0" rtl="0" algn="r">
              <a:spcBef>
                <a:spcPts val="0"/>
              </a:spcBef>
              <a:buNone/>
              <a:defRPr sz="1000">
                <a:solidFill>
                  <a:srgbClr val="9F9F9E"/>
                </a:solidFill>
                <a:latin typeface="Tahoma"/>
                <a:ea typeface="Tahoma"/>
                <a:cs typeface="Tahoma"/>
                <a:sym typeface="Tahoma"/>
              </a:defRPr>
            </a:lvl4pPr>
            <a:lvl5pPr indent="0" lvl="4" marL="0" marR="0" rtl="0" algn="r">
              <a:spcBef>
                <a:spcPts val="0"/>
              </a:spcBef>
              <a:buNone/>
              <a:defRPr sz="1000">
                <a:solidFill>
                  <a:srgbClr val="9F9F9E"/>
                </a:solidFill>
                <a:latin typeface="Tahoma"/>
                <a:ea typeface="Tahoma"/>
                <a:cs typeface="Tahoma"/>
                <a:sym typeface="Tahoma"/>
              </a:defRPr>
            </a:lvl5pPr>
            <a:lvl6pPr indent="0" lvl="5" marL="0" marR="0" rtl="0" algn="r">
              <a:spcBef>
                <a:spcPts val="0"/>
              </a:spcBef>
              <a:buNone/>
              <a:defRPr sz="1000">
                <a:solidFill>
                  <a:srgbClr val="9F9F9E"/>
                </a:solidFill>
                <a:latin typeface="Tahoma"/>
                <a:ea typeface="Tahoma"/>
                <a:cs typeface="Tahoma"/>
                <a:sym typeface="Tahoma"/>
              </a:defRPr>
            </a:lvl6pPr>
            <a:lvl7pPr indent="0" lvl="6" marL="0" marR="0" rtl="0" algn="r">
              <a:spcBef>
                <a:spcPts val="0"/>
              </a:spcBef>
              <a:buNone/>
              <a:defRPr sz="1000">
                <a:solidFill>
                  <a:srgbClr val="9F9F9E"/>
                </a:solidFill>
                <a:latin typeface="Tahoma"/>
                <a:ea typeface="Tahoma"/>
                <a:cs typeface="Tahoma"/>
                <a:sym typeface="Tahoma"/>
              </a:defRPr>
            </a:lvl7pPr>
            <a:lvl8pPr indent="0" lvl="7" marL="0" marR="0" rtl="0" algn="r">
              <a:spcBef>
                <a:spcPts val="0"/>
              </a:spcBef>
              <a:buNone/>
              <a:defRPr sz="1000">
                <a:solidFill>
                  <a:srgbClr val="9F9F9E"/>
                </a:solidFill>
                <a:latin typeface="Tahoma"/>
                <a:ea typeface="Tahoma"/>
                <a:cs typeface="Tahoma"/>
                <a:sym typeface="Tahoma"/>
              </a:defRPr>
            </a:lvl8pPr>
            <a:lvl9pPr indent="0" lvl="8" marL="0" marR="0" rtl="0" algn="r">
              <a:spcBef>
                <a:spcPts val="0"/>
              </a:spcBef>
              <a:buNone/>
              <a:defRPr sz="1000">
                <a:solidFill>
                  <a:srgbClr val="9F9F9E"/>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sp>
        <p:nvSpPr>
          <p:cNvPr id="95" name="Google Shape;95;p33"/>
          <p:cNvSpPr txBox="1"/>
          <p:nvPr>
            <p:ph idx="1" type="body"/>
          </p:nvPr>
        </p:nvSpPr>
        <p:spPr>
          <a:xfrm>
            <a:off x="457200" y="1140933"/>
            <a:ext cx="8229600" cy="5057591"/>
          </a:xfrm>
          <a:prstGeom prst="rect">
            <a:avLst/>
          </a:prstGeom>
          <a:noFill/>
          <a:ln>
            <a:noFill/>
          </a:ln>
        </p:spPr>
        <p:txBody>
          <a:bodyPr anchorCtr="0" anchor="t" bIns="45700" lIns="91425" spcFirstLastPara="1" rIns="91425" wrap="square" tIns="45700">
            <a:noAutofit/>
          </a:bodyPr>
          <a:lstStyle>
            <a:lvl1pPr indent="-355600" lvl="0" marL="457200" marR="0" rtl="0" algn="l">
              <a:spcBef>
                <a:spcPts val="400"/>
              </a:spcBef>
              <a:spcAft>
                <a:spcPts val="0"/>
              </a:spcAft>
              <a:buClr>
                <a:srgbClr val="304769"/>
              </a:buClr>
              <a:buSzPts val="2000"/>
              <a:buFont typeface="Arial"/>
              <a:buChar char="•"/>
              <a:defRPr b="0" i="0" sz="2000" u="none" cap="none" strike="noStrike">
                <a:solidFill>
                  <a:srgbClr val="304769"/>
                </a:solidFill>
                <a:latin typeface="Tahoma"/>
                <a:ea typeface="Tahoma"/>
                <a:cs typeface="Tahoma"/>
                <a:sym typeface="Tahoma"/>
              </a:defRPr>
            </a:lvl1pPr>
            <a:lvl2pPr indent="-336550" lvl="1" marL="914400" marR="0" rtl="0" algn="l">
              <a:spcBef>
                <a:spcPts val="340"/>
              </a:spcBef>
              <a:spcAft>
                <a:spcPts val="0"/>
              </a:spcAft>
              <a:buClr>
                <a:srgbClr val="39537C"/>
              </a:buClr>
              <a:buSzPts val="1700"/>
              <a:buFont typeface="Arial"/>
              <a:buChar char="–"/>
              <a:defRPr b="0" i="0" sz="1700" u="none" cap="none" strike="noStrike">
                <a:solidFill>
                  <a:srgbClr val="39537C"/>
                </a:solidFill>
                <a:latin typeface="Tahoma"/>
                <a:ea typeface="Tahoma"/>
                <a:cs typeface="Tahoma"/>
                <a:sym typeface="Tahoma"/>
              </a:defRPr>
            </a:lvl2pPr>
            <a:lvl3pPr indent="-317500" lvl="2" marL="13716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3pPr>
            <a:lvl4pPr indent="-317500" lvl="3" marL="18288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4pPr>
            <a:lvl5pPr indent="-317500" lvl="4" marL="22860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96" name="Google Shape;96;p33"/>
          <p:cNvPicPr preferRelativeResize="0"/>
          <p:nvPr/>
        </p:nvPicPr>
        <p:blipFill rotWithShape="1">
          <a:blip r:embed="rId3">
            <a:alphaModFix/>
          </a:blip>
          <a:srcRect b="51707" l="4225" r="10238" t="2162"/>
          <a:stretch/>
        </p:blipFill>
        <p:spPr>
          <a:xfrm>
            <a:off x="3416892" y="6299474"/>
            <a:ext cx="1254416" cy="475813"/>
          </a:xfrm>
          <a:prstGeom prst="rect">
            <a:avLst/>
          </a:prstGeom>
          <a:noFill/>
          <a:ln>
            <a:noFill/>
          </a:ln>
        </p:spPr>
      </p:pic>
      <p:pic>
        <p:nvPicPr>
          <p:cNvPr descr="BPC_150112_ppt_AR1_c_template-04.png" id="97" name="Google Shape;97;p33"/>
          <p:cNvPicPr preferRelativeResize="0"/>
          <p:nvPr/>
        </p:nvPicPr>
        <p:blipFill rotWithShape="1">
          <a:blip r:embed="rId2">
            <a:alphaModFix/>
          </a:blip>
          <a:srcRect b="88674" l="81440" r="11185" t="6003"/>
          <a:stretch/>
        </p:blipFill>
        <p:spPr>
          <a:xfrm>
            <a:off x="4779390" y="6342439"/>
            <a:ext cx="674343" cy="365125"/>
          </a:xfrm>
          <a:prstGeom prst="rect">
            <a:avLst/>
          </a:prstGeom>
          <a:noFill/>
          <a:ln>
            <a:noFill/>
          </a:ln>
        </p:spPr>
      </p:pic>
      <p:sp>
        <p:nvSpPr>
          <p:cNvPr id="98" name="Google Shape;98;p33"/>
          <p:cNvSpPr/>
          <p:nvPr/>
        </p:nvSpPr>
        <p:spPr>
          <a:xfrm>
            <a:off x="7437748" y="388919"/>
            <a:ext cx="829559" cy="365125"/>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PC_ Page Separator" showMasterSp="0">
  <p:cSld name="1_BPC_ Page Separator">
    <p:spTree>
      <p:nvGrpSpPr>
        <p:cNvPr id="99" name="Shape 99"/>
        <p:cNvGrpSpPr/>
        <p:nvPr/>
      </p:nvGrpSpPr>
      <p:grpSpPr>
        <a:xfrm>
          <a:off x="0" y="0"/>
          <a:ext cx="0" cy="0"/>
          <a:chOff x="0" y="0"/>
          <a:chExt cx="0" cy="0"/>
        </a:xfrm>
      </p:grpSpPr>
      <p:pic>
        <p:nvPicPr>
          <p:cNvPr descr="BPC_150112_ppt_AR1_c_template-03.png" id="100" name="Google Shape;100;p34"/>
          <p:cNvPicPr preferRelativeResize="0"/>
          <p:nvPr/>
        </p:nvPicPr>
        <p:blipFill rotWithShape="1">
          <a:blip r:embed="rId2">
            <a:alphaModFix/>
          </a:blip>
          <a:srcRect b="0" l="0" r="0" t="0"/>
          <a:stretch/>
        </p:blipFill>
        <p:spPr>
          <a:xfrm>
            <a:off x="-1564850" y="0"/>
            <a:ext cx="9144000" cy="6858000"/>
          </a:xfrm>
          <a:prstGeom prst="rect">
            <a:avLst/>
          </a:prstGeom>
          <a:noFill/>
          <a:ln>
            <a:noFill/>
          </a:ln>
        </p:spPr>
      </p:pic>
      <p:sp>
        <p:nvSpPr>
          <p:cNvPr id="101" name="Google Shape;101;p34"/>
          <p:cNvSpPr txBox="1"/>
          <p:nvPr>
            <p:ph type="ctrTitle"/>
          </p:nvPr>
        </p:nvSpPr>
        <p:spPr>
          <a:xfrm>
            <a:off x="1306673" y="2699357"/>
            <a:ext cx="6530654" cy="1089233"/>
          </a:xfrm>
          <a:prstGeom prst="rect">
            <a:avLst/>
          </a:prstGeom>
          <a:noFill/>
          <a:ln>
            <a:noFill/>
          </a:ln>
        </p:spPr>
        <p:txBody>
          <a:bodyPr anchorCtr="0" anchor="t" bIns="45700" lIns="91425" spcFirstLastPara="1" rIns="91425" wrap="square" tIns="45700">
            <a:normAutofit/>
          </a:bodyPr>
          <a:lstStyle>
            <a:lvl1pPr lvl="0" marR="0" rtl="0" algn="ctr">
              <a:spcBef>
                <a:spcPts val="0"/>
              </a:spcBef>
              <a:spcAft>
                <a:spcPts val="0"/>
              </a:spcAft>
              <a:buClr>
                <a:srgbClr val="3B3D3F"/>
              </a:buClr>
              <a:buSzPts val="3400"/>
              <a:buFont typeface="Arial"/>
              <a:buNone/>
              <a:defRPr b="1" i="0" sz="3400" u="none" cap="none" strike="noStrike">
                <a:solidFill>
                  <a:srgbClr val="3B3D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descr="BPC_150112_ppt_AR1_c_template-03.png" id="102" name="Google Shape;102;p34"/>
          <p:cNvPicPr preferRelativeResize="0"/>
          <p:nvPr/>
        </p:nvPicPr>
        <p:blipFill rotWithShape="1">
          <a:blip r:embed="rId2">
            <a:alphaModFix/>
          </a:blip>
          <a:srcRect b="0" l="0" r="0" t="0"/>
          <a:stretch/>
        </p:blipFill>
        <p:spPr>
          <a:xfrm>
            <a:off x="2818614" y="329938"/>
            <a:ext cx="7513163" cy="5634872"/>
          </a:xfrm>
          <a:prstGeom prst="rect">
            <a:avLst/>
          </a:prstGeom>
          <a:noFill/>
          <a:ln>
            <a:noFill/>
          </a:ln>
        </p:spPr>
      </p:pic>
      <p:pic>
        <p:nvPicPr>
          <p:cNvPr id="103" name="Google Shape;103;p34"/>
          <p:cNvPicPr preferRelativeResize="0"/>
          <p:nvPr/>
        </p:nvPicPr>
        <p:blipFill rotWithShape="1">
          <a:blip r:embed="rId3">
            <a:alphaModFix/>
          </a:blip>
          <a:srcRect b="52612" l="1072" r="2376" t="2270"/>
          <a:stretch/>
        </p:blipFill>
        <p:spPr>
          <a:xfrm>
            <a:off x="4983951" y="583096"/>
            <a:ext cx="3368196" cy="108544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icture with Caption" showMasterSp="0">
  <p:cSld name="1_Picture with Caption">
    <p:spTree>
      <p:nvGrpSpPr>
        <p:cNvPr id="104" name="Shape 104"/>
        <p:cNvGrpSpPr/>
        <p:nvPr/>
      </p:nvGrpSpPr>
      <p:grpSpPr>
        <a:xfrm>
          <a:off x="0" y="0"/>
          <a:ext cx="0" cy="0"/>
          <a:chOff x="0" y="0"/>
          <a:chExt cx="0" cy="0"/>
        </a:xfrm>
      </p:grpSpPr>
      <p:pic>
        <p:nvPicPr>
          <p:cNvPr descr="BPC_150112_ppt_AR1_c_template-04.png" id="105" name="Google Shape;105;p35"/>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106" name="Google Shape;106;p35"/>
          <p:cNvSpPr txBox="1"/>
          <p:nvPr>
            <p:ph type="title"/>
          </p:nvPr>
        </p:nvSpPr>
        <p:spPr>
          <a:xfrm>
            <a:off x="457200" y="4800600"/>
            <a:ext cx="7718202" cy="56673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rgbClr val="304769"/>
              </a:buClr>
              <a:buSzPts val="2000"/>
              <a:buFont typeface="Tahoma"/>
              <a:buNone/>
              <a:defRPr b="0" i="0" sz="2000" u="none" cap="none" strike="noStrike">
                <a:solidFill>
                  <a:srgbClr val="304769"/>
                </a:solidFill>
                <a:latin typeface="Tahoma"/>
                <a:ea typeface="Tahoma"/>
                <a:cs typeface="Tahoma"/>
                <a:sym typeface="Tahom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7" name="Google Shape;107;p35"/>
          <p:cNvSpPr/>
          <p:nvPr>
            <p:ph idx="2" type="pic"/>
          </p:nvPr>
        </p:nvSpPr>
        <p:spPr>
          <a:xfrm>
            <a:off x="457199" y="1226677"/>
            <a:ext cx="7718203" cy="3500897"/>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rgbClr val="304668"/>
              </a:buClr>
              <a:buSzPts val="3200"/>
              <a:buFont typeface="Arial"/>
              <a:buNone/>
              <a:defRPr b="1" i="0" sz="3200" u="none" cap="none" strike="noStrike">
                <a:solidFill>
                  <a:srgbClr val="304668"/>
                </a:solidFill>
                <a:latin typeface="Century Gothic"/>
                <a:ea typeface="Century Gothic"/>
                <a:cs typeface="Century Gothic"/>
                <a:sym typeface="Century Gothic"/>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Verdana"/>
                <a:ea typeface="Verdana"/>
                <a:cs typeface="Verdana"/>
                <a:sym typeface="Verdana"/>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Verdana"/>
                <a:ea typeface="Verdana"/>
                <a:cs typeface="Verdana"/>
                <a:sym typeface="Verdana"/>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Verdana"/>
                <a:ea typeface="Verdana"/>
                <a:cs typeface="Verdana"/>
                <a:sym typeface="Verdana"/>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Verdana"/>
                <a:ea typeface="Verdana"/>
                <a:cs typeface="Verdana"/>
                <a:sym typeface="Verdana"/>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08" name="Google Shape;108;p35"/>
          <p:cNvSpPr txBox="1"/>
          <p:nvPr>
            <p:ph idx="1" type="body"/>
          </p:nvPr>
        </p:nvSpPr>
        <p:spPr>
          <a:xfrm>
            <a:off x="457200" y="5367338"/>
            <a:ext cx="7718202" cy="804862"/>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40"/>
              </a:spcBef>
              <a:spcAft>
                <a:spcPts val="0"/>
              </a:spcAft>
              <a:buClr>
                <a:srgbClr val="B5B5B4"/>
              </a:buClr>
              <a:buSzPts val="1200"/>
              <a:buFont typeface="Arial"/>
              <a:buNone/>
              <a:defRPr b="0" i="0" sz="1200" u="none" cap="none" strike="noStrike">
                <a:solidFill>
                  <a:srgbClr val="B5B5B4"/>
                </a:solidFill>
                <a:latin typeface="Tahoma"/>
                <a:ea typeface="Tahoma"/>
                <a:cs typeface="Tahoma"/>
                <a:sym typeface="Tahoma"/>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Verdana"/>
                <a:ea typeface="Verdana"/>
                <a:cs typeface="Verdana"/>
                <a:sym typeface="Verdana"/>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Verdana"/>
                <a:ea typeface="Verdana"/>
                <a:cs typeface="Verdana"/>
                <a:sym typeface="Verdana"/>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Verdana"/>
                <a:ea typeface="Verdana"/>
                <a:cs typeface="Verdana"/>
                <a:sym typeface="Verdana"/>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Verdana"/>
                <a:ea typeface="Verdana"/>
                <a:cs typeface="Verdana"/>
                <a:sym typeface="Verdana"/>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109" name="Google Shape;109;p35"/>
          <p:cNvSpPr txBox="1"/>
          <p:nvPr>
            <p:ph idx="11" type="ftr"/>
          </p:nvPr>
        </p:nvSpPr>
        <p:spPr>
          <a:xfrm>
            <a:off x="457200" y="320675"/>
            <a:ext cx="6663696"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100" cap="none">
                <a:solidFill>
                  <a:srgbClr val="3B3D3F"/>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0" name="Google Shape;110;p35"/>
          <p:cNvSpPr txBox="1"/>
          <p:nvPr/>
        </p:nvSpPr>
        <p:spPr>
          <a:xfrm>
            <a:off x="8175403" y="6373464"/>
            <a:ext cx="511396"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000">
                <a:solidFill>
                  <a:srgbClr val="9F9F9E"/>
                </a:solidFill>
                <a:latin typeface="Tahoma"/>
                <a:ea typeface="Tahoma"/>
                <a:cs typeface="Tahoma"/>
                <a:sym typeface="Tahoma"/>
              </a:rPr>
              <a:t>‹#›</a:t>
            </a:fld>
            <a:endParaRPr sz="1000">
              <a:solidFill>
                <a:srgbClr val="9F9F9E"/>
              </a:solidFill>
              <a:latin typeface="Tahoma"/>
              <a:ea typeface="Tahoma"/>
              <a:cs typeface="Tahoma"/>
              <a:sym typeface="Tahoma"/>
            </a:endParaRPr>
          </a:p>
        </p:txBody>
      </p:sp>
      <p:pic>
        <p:nvPicPr>
          <p:cNvPr id="111" name="Google Shape;111;p35"/>
          <p:cNvPicPr preferRelativeResize="0"/>
          <p:nvPr/>
        </p:nvPicPr>
        <p:blipFill rotWithShape="1">
          <a:blip r:embed="rId3">
            <a:alphaModFix/>
          </a:blip>
          <a:srcRect b="51707" l="4225" r="10238" t="2162"/>
          <a:stretch/>
        </p:blipFill>
        <p:spPr>
          <a:xfrm>
            <a:off x="3416892" y="6299474"/>
            <a:ext cx="1254416" cy="475813"/>
          </a:xfrm>
          <a:prstGeom prst="rect">
            <a:avLst/>
          </a:prstGeom>
          <a:noFill/>
          <a:ln>
            <a:noFill/>
          </a:ln>
        </p:spPr>
      </p:pic>
      <p:pic>
        <p:nvPicPr>
          <p:cNvPr descr="BPC_150112_ppt_AR1_c_template-04.png" id="112" name="Google Shape;112;p35"/>
          <p:cNvPicPr preferRelativeResize="0"/>
          <p:nvPr/>
        </p:nvPicPr>
        <p:blipFill rotWithShape="1">
          <a:blip r:embed="rId4">
            <a:alphaModFix/>
          </a:blip>
          <a:srcRect b="88674" l="81440" r="11185" t="6003"/>
          <a:stretch/>
        </p:blipFill>
        <p:spPr>
          <a:xfrm>
            <a:off x="4779390" y="6342439"/>
            <a:ext cx="674343" cy="365125"/>
          </a:xfrm>
          <a:prstGeom prst="rect">
            <a:avLst/>
          </a:prstGeom>
          <a:noFill/>
          <a:ln>
            <a:noFill/>
          </a:ln>
        </p:spPr>
      </p:pic>
      <p:sp>
        <p:nvSpPr>
          <p:cNvPr id="113" name="Google Shape;113;p35"/>
          <p:cNvSpPr/>
          <p:nvPr/>
        </p:nvSpPr>
        <p:spPr>
          <a:xfrm>
            <a:off x="7437748" y="388919"/>
            <a:ext cx="829559" cy="365125"/>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showMasterSp="0">
  <p:cSld name="2_Title and Content">
    <p:spTree>
      <p:nvGrpSpPr>
        <p:cNvPr id="13" name="Shape 13"/>
        <p:cNvGrpSpPr/>
        <p:nvPr/>
      </p:nvGrpSpPr>
      <p:grpSpPr>
        <a:xfrm>
          <a:off x="0" y="0"/>
          <a:ext cx="0" cy="0"/>
          <a:chOff x="0" y="0"/>
          <a:chExt cx="0" cy="0"/>
        </a:xfrm>
      </p:grpSpPr>
      <p:pic>
        <p:nvPicPr>
          <p:cNvPr descr="BPC_150112_ppt_AR1_c_template-04.png" id="14" name="Google Shape;14;p20"/>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15" name="Google Shape;15;p20"/>
          <p:cNvSpPr txBox="1"/>
          <p:nvPr>
            <p:ph idx="1" type="body"/>
          </p:nvPr>
        </p:nvSpPr>
        <p:spPr>
          <a:xfrm>
            <a:off x="457200" y="1140934"/>
            <a:ext cx="8229600" cy="5068446"/>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400"/>
              </a:spcBef>
              <a:spcAft>
                <a:spcPts val="0"/>
              </a:spcAft>
              <a:buClr>
                <a:srgbClr val="304668"/>
              </a:buClr>
              <a:buSzPts val="2000"/>
              <a:buFont typeface="Arial"/>
              <a:buNone/>
              <a:defRPr b="0" i="0" sz="2000" u="none" cap="none" strike="noStrike">
                <a:solidFill>
                  <a:srgbClr val="304668"/>
                </a:solidFill>
                <a:latin typeface="Tahoma"/>
                <a:ea typeface="Tahoma"/>
                <a:cs typeface="Tahoma"/>
                <a:sym typeface="Tahoma"/>
              </a:defRPr>
            </a:lvl1pPr>
            <a:lvl2pPr indent="-336550" lvl="1" marL="914400" marR="0" rtl="0" algn="l">
              <a:spcBef>
                <a:spcPts val="340"/>
              </a:spcBef>
              <a:spcAft>
                <a:spcPts val="0"/>
              </a:spcAft>
              <a:buClr>
                <a:srgbClr val="9F9F9E"/>
              </a:buClr>
              <a:buSzPts val="1700"/>
              <a:buFont typeface="Arial"/>
              <a:buChar char="–"/>
              <a:defRPr b="0" i="0" sz="1700" u="none" cap="none" strike="noStrike">
                <a:solidFill>
                  <a:srgbClr val="9F9F9E"/>
                </a:solidFill>
                <a:latin typeface="Tahoma"/>
                <a:ea typeface="Tahoma"/>
                <a:cs typeface="Tahoma"/>
                <a:sym typeface="Tahoma"/>
              </a:defRPr>
            </a:lvl2pPr>
            <a:lvl3pPr indent="-317500" lvl="2" marL="13716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3pPr>
            <a:lvl4pPr indent="-317500" lvl="3" marL="18288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4pPr>
            <a:lvl5pPr indent="-317500" lvl="4" marL="22860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 name="Google Shape;16;p20"/>
          <p:cNvSpPr txBox="1"/>
          <p:nvPr>
            <p:ph idx="12" type="sldNum"/>
          </p:nvPr>
        </p:nvSpPr>
        <p:spPr>
          <a:xfrm>
            <a:off x="8175403" y="6373464"/>
            <a:ext cx="511396"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00">
                <a:solidFill>
                  <a:srgbClr val="9F9F9E"/>
                </a:solidFill>
                <a:latin typeface="Tahoma"/>
                <a:ea typeface="Tahoma"/>
                <a:cs typeface="Tahoma"/>
                <a:sym typeface="Tahoma"/>
              </a:defRPr>
            </a:lvl1pPr>
            <a:lvl2pPr indent="0" lvl="1" marL="0" marR="0" rtl="0" algn="r">
              <a:spcBef>
                <a:spcPts val="0"/>
              </a:spcBef>
              <a:buNone/>
              <a:defRPr sz="1000">
                <a:solidFill>
                  <a:srgbClr val="9F9F9E"/>
                </a:solidFill>
                <a:latin typeface="Tahoma"/>
                <a:ea typeface="Tahoma"/>
                <a:cs typeface="Tahoma"/>
                <a:sym typeface="Tahoma"/>
              </a:defRPr>
            </a:lvl2pPr>
            <a:lvl3pPr indent="0" lvl="2" marL="0" marR="0" rtl="0" algn="r">
              <a:spcBef>
                <a:spcPts val="0"/>
              </a:spcBef>
              <a:buNone/>
              <a:defRPr sz="1000">
                <a:solidFill>
                  <a:srgbClr val="9F9F9E"/>
                </a:solidFill>
                <a:latin typeface="Tahoma"/>
                <a:ea typeface="Tahoma"/>
                <a:cs typeface="Tahoma"/>
                <a:sym typeface="Tahoma"/>
              </a:defRPr>
            </a:lvl3pPr>
            <a:lvl4pPr indent="0" lvl="3" marL="0" marR="0" rtl="0" algn="r">
              <a:spcBef>
                <a:spcPts val="0"/>
              </a:spcBef>
              <a:buNone/>
              <a:defRPr sz="1000">
                <a:solidFill>
                  <a:srgbClr val="9F9F9E"/>
                </a:solidFill>
                <a:latin typeface="Tahoma"/>
                <a:ea typeface="Tahoma"/>
                <a:cs typeface="Tahoma"/>
                <a:sym typeface="Tahoma"/>
              </a:defRPr>
            </a:lvl4pPr>
            <a:lvl5pPr indent="0" lvl="4" marL="0" marR="0" rtl="0" algn="r">
              <a:spcBef>
                <a:spcPts val="0"/>
              </a:spcBef>
              <a:buNone/>
              <a:defRPr sz="1000">
                <a:solidFill>
                  <a:srgbClr val="9F9F9E"/>
                </a:solidFill>
                <a:latin typeface="Tahoma"/>
                <a:ea typeface="Tahoma"/>
                <a:cs typeface="Tahoma"/>
                <a:sym typeface="Tahoma"/>
              </a:defRPr>
            </a:lvl5pPr>
            <a:lvl6pPr indent="0" lvl="5" marL="0" marR="0" rtl="0" algn="r">
              <a:spcBef>
                <a:spcPts val="0"/>
              </a:spcBef>
              <a:buNone/>
              <a:defRPr sz="1000">
                <a:solidFill>
                  <a:srgbClr val="9F9F9E"/>
                </a:solidFill>
                <a:latin typeface="Tahoma"/>
                <a:ea typeface="Tahoma"/>
                <a:cs typeface="Tahoma"/>
                <a:sym typeface="Tahoma"/>
              </a:defRPr>
            </a:lvl6pPr>
            <a:lvl7pPr indent="0" lvl="6" marL="0" marR="0" rtl="0" algn="r">
              <a:spcBef>
                <a:spcPts val="0"/>
              </a:spcBef>
              <a:buNone/>
              <a:defRPr sz="1000">
                <a:solidFill>
                  <a:srgbClr val="9F9F9E"/>
                </a:solidFill>
                <a:latin typeface="Tahoma"/>
                <a:ea typeface="Tahoma"/>
                <a:cs typeface="Tahoma"/>
                <a:sym typeface="Tahoma"/>
              </a:defRPr>
            </a:lvl7pPr>
            <a:lvl8pPr indent="0" lvl="7" marL="0" marR="0" rtl="0" algn="r">
              <a:spcBef>
                <a:spcPts val="0"/>
              </a:spcBef>
              <a:buNone/>
              <a:defRPr sz="1000">
                <a:solidFill>
                  <a:srgbClr val="9F9F9E"/>
                </a:solidFill>
                <a:latin typeface="Tahoma"/>
                <a:ea typeface="Tahoma"/>
                <a:cs typeface="Tahoma"/>
                <a:sym typeface="Tahoma"/>
              </a:defRPr>
            </a:lvl8pPr>
            <a:lvl9pPr indent="0" lvl="8" marL="0" marR="0" rtl="0" algn="r">
              <a:spcBef>
                <a:spcPts val="0"/>
              </a:spcBef>
              <a:buNone/>
              <a:defRPr sz="1000">
                <a:solidFill>
                  <a:srgbClr val="9F9F9E"/>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sp>
        <p:nvSpPr>
          <p:cNvPr id="17" name="Google Shape;17;p20"/>
          <p:cNvSpPr txBox="1"/>
          <p:nvPr>
            <p:ph idx="11" type="ftr"/>
          </p:nvPr>
        </p:nvSpPr>
        <p:spPr>
          <a:xfrm>
            <a:off x="457200" y="320675"/>
            <a:ext cx="6663696"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100" cap="none">
                <a:solidFill>
                  <a:srgbClr val="3B3D3F"/>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pic>
        <p:nvPicPr>
          <p:cNvPr id="18" name="Google Shape;18;p20"/>
          <p:cNvPicPr preferRelativeResize="0"/>
          <p:nvPr/>
        </p:nvPicPr>
        <p:blipFill rotWithShape="1">
          <a:blip r:embed="rId3">
            <a:alphaModFix/>
          </a:blip>
          <a:srcRect b="51707" l="4225" r="10238" t="2162"/>
          <a:stretch/>
        </p:blipFill>
        <p:spPr>
          <a:xfrm>
            <a:off x="3416892" y="6299474"/>
            <a:ext cx="1254416" cy="475813"/>
          </a:xfrm>
          <a:prstGeom prst="rect">
            <a:avLst/>
          </a:prstGeom>
          <a:noFill/>
          <a:ln>
            <a:noFill/>
          </a:ln>
        </p:spPr>
      </p:pic>
      <p:pic>
        <p:nvPicPr>
          <p:cNvPr descr="BPC_150112_ppt_AR1_c_template-04.png" id="19" name="Google Shape;19;p20"/>
          <p:cNvPicPr preferRelativeResize="0"/>
          <p:nvPr/>
        </p:nvPicPr>
        <p:blipFill rotWithShape="1">
          <a:blip r:embed="rId2">
            <a:alphaModFix/>
          </a:blip>
          <a:srcRect b="88674" l="81440" r="11185" t="6003"/>
          <a:stretch/>
        </p:blipFill>
        <p:spPr>
          <a:xfrm>
            <a:off x="4779390" y="6342439"/>
            <a:ext cx="674343" cy="365125"/>
          </a:xfrm>
          <a:prstGeom prst="rect">
            <a:avLst/>
          </a:prstGeom>
          <a:noFill/>
          <a:ln>
            <a:noFill/>
          </a:ln>
        </p:spPr>
      </p:pic>
      <p:sp>
        <p:nvSpPr>
          <p:cNvPr id="20" name="Google Shape;20;p20"/>
          <p:cNvSpPr/>
          <p:nvPr/>
        </p:nvSpPr>
        <p:spPr>
          <a:xfrm>
            <a:off x="7302888" y="387905"/>
            <a:ext cx="829559" cy="365125"/>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21" name="Shape 21"/>
        <p:cNvGrpSpPr/>
        <p:nvPr/>
      </p:nvGrpSpPr>
      <p:grpSpPr>
        <a:xfrm>
          <a:off x="0" y="0"/>
          <a:ext cx="0" cy="0"/>
          <a:chOff x="0" y="0"/>
          <a:chExt cx="0" cy="0"/>
        </a:xfrm>
      </p:grpSpPr>
      <p:sp>
        <p:nvSpPr>
          <p:cNvPr id="22" name="Google Shape;22;p21"/>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 name="Google Shape;23;p21"/>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400"/>
              </a:spcBef>
              <a:spcAft>
                <a:spcPts val="0"/>
              </a:spcAft>
              <a:buClr>
                <a:srgbClr val="304668"/>
              </a:buClr>
              <a:buSzPts val="2000"/>
              <a:buFont typeface="Arial"/>
              <a:buNone/>
              <a:defRPr b="1" i="0" sz="2000" u="none" cap="none" strike="noStrike">
                <a:solidFill>
                  <a:srgbClr val="304668"/>
                </a:solidFill>
                <a:latin typeface="Century Gothic"/>
                <a:ea typeface="Century Gothic"/>
                <a:cs typeface="Century Gothic"/>
                <a:sym typeface="Century Gothic"/>
              </a:defRPr>
            </a:lvl1pPr>
            <a:lvl2pPr indent="-336550" lvl="1" marL="914400" marR="0" rtl="0" algn="l">
              <a:spcBef>
                <a:spcPts val="340"/>
              </a:spcBef>
              <a:spcAft>
                <a:spcPts val="0"/>
              </a:spcAft>
              <a:buClr>
                <a:schemeClr val="dk1"/>
              </a:buClr>
              <a:buSzPts val="1700"/>
              <a:buFont typeface="Arial"/>
              <a:buChar char="–"/>
              <a:defRPr b="0" i="0" sz="1700" u="none" cap="none" strike="noStrike">
                <a:solidFill>
                  <a:schemeClr val="dk1"/>
                </a:solidFill>
                <a:latin typeface="Verdana"/>
                <a:ea typeface="Verdana"/>
                <a:cs typeface="Verdana"/>
                <a:sym typeface="Verdana"/>
              </a:defRPr>
            </a:lvl2pPr>
            <a:lvl3pPr indent="-317500" lvl="2" marL="1371600" marR="0" rtl="0" algn="l">
              <a:spcBef>
                <a:spcPts val="28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3pPr>
            <a:lvl4pPr indent="-317500" lvl="3" marL="1828800" marR="0" rtl="0" algn="l">
              <a:spcBef>
                <a:spcPts val="28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4pPr>
            <a:lvl5pPr indent="-317500" lvl="4" marL="2286000" marR="0" rtl="0" algn="l">
              <a:spcBef>
                <a:spcPts val="28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 name="Google Shape;24;p2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 name="Google Shape;25;p2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 name="Google Shape;26;p2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wo Content" showMasterSp="0">
  <p:cSld name="2_Two Content">
    <p:spTree>
      <p:nvGrpSpPr>
        <p:cNvPr id="27" name="Shape 27"/>
        <p:cNvGrpSpPr/>
        <p:nvPr/>
      </p:nvGrpSpPr>
      <p:grpSpPr>
        <a:xfrm>
          <a:off x="0" y="0"/>
          <a:ext cx="0" cy="0"/>
          <a:chOff x="0" y="0"/>
          <a:chExt cx="0" cy="0"/>
        </a:xfrm>
      </p:grpSpPr>
      <p:pic>
        <p:nvPicPr>
          <p:cNvPr descr="BPC_150112_ppt_AR1_c_template-04.png" id="28" name="Google Shape;28;p22"/>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29" name="Google Shape;29;p22"/>
          <p:cNvSpPr txBox="1"/>
          <p:nvPr>
            <p:ph idx="11" type="ftr"/>
          </p:nvPr>
        </p:nvSpPr>
        <p:spPr>
          <a:xfrm>
            <a:off x="457200" y="320675"/>
            <a:ext cx="6663696"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100" cap="none">
                <a:solidFill>
                  <a:srgbClr val="3B3D3F"/>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0" name="Google Shape;30;p22"/>
          <p:cNvSpPr txBox="1"/>
          <p:nvPr>
            <p:ph idx="1" type="body"/>
          </p:nvPr>
        </p:nvSpPr>
        <p:spPr>
          <a:xfrm>
            <a:off x="457200" y="1140934"/>
            <a:ext cx="3906519" cy="5068446"/>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400"/>
              </a:spcBef>
              <a:spcAft>
                <a:spcPts val="0"/>
              </a:spcAft>
              <a:buClr>
                <a:srgbClr val="304668"/>
              </a:buClr>
              <a:buSzPts val="2000"/>
              <a:buFont typeface="Arial"/>
              <a:buNone/>
              <a:defRPr b="0" i="0" sz="2000" u="none" cap="none" strike="noStrike">
                <a:solidFill>
                  <a:srgbClr val="304668"/>
                </a:solidFill>
                <a:latin typeface="Tahoma"/>
                <a:ea typeface="Tahoma"/>
                <a:cs typeface="Tahoma"/>
                <a:sym typeface="Tahoma"/>
              </a:defRPr>
            </a:lvl1pPr>
            <a:lvl2pPr indent="-336550" lvl="1" marL="914400" marR="0" rtl="0" algn="l">
              <a:spcBef>
                <a:spcPts val="340"/>
              </a:spcBef>
              <a:spcAft>
                <a:spcPts val="0"/>
              </a:spcAft>
              <a:buClr>
                <a:srgbClr val="9F9F9E"/>
              </a:buClr>
              <a:buSzPts val="1700"/>
              <a:buFont typeface="Arial"/>
              <a:buChar char="–"/>
              <a:defRPr b="0" i="0" sz="1700" u="none" cap="none" strike="noStrike">
                <a:solidFill>
                  <a:srgbClr val="9F9F9E"/>
                </a:solidFill>
                <a:latin typeface="Tahoma"/>
                <a:ea typeface="Tahoma"/>
                <a:cs typeface="Tahoma"/>
                <a:sym typeface="Tahoma"/>
              </a:defRPr>
            </a:lvl2pPr>
            <a:lvl3pPr indent="-317500" lvl="2" marL="13716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3pPr>
            <a:lvl4pPr indent="-317500" lvl="3" marL="18288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4pPr>
            <a:lvl5pPr indent="-317500" lvl="4" marL="22860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 name="Google Shape;31;p22"/>
          <p:cNvSpPr txBox="1"/>
          <p:nvPr>
            <p:ph idx="2" type="body"/>
          </p:nvPr>
        </p:nvSpPr>
        <p:spPr>
          <a:xfrm>
            <a:off x="4582109" y="1140934"/>
            <a:ext cx="4047634" cy="5068446"/>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400"/>
              </a:spcBef>
              <a:spcAft>
                <a:spcPts val="0"/>
              </a:spcAft>
              <a:buClr>
                <a:srgbClr val="304668"/>
              </a:buClr>
              <a:buSzPts val="2000"/>
              <a:buFont typeface="Arial"/>
              <a:buNone/>
              <a:defRPr b="0" i="0" sz="2000" u="none" cap="none" strike="noStrike">
                <a:solidFill>
                  <a:srgbClr val="304668"/>
                </a:solidFill>
                <a:latin typeface="Tahoma"/>
                <a:ea typeface="Tahoma"/>
                <a:cs typeface="Tahoma"/>
                <a:sym typeface="Tahoma"/>
              </a:defRPr>
            </a:lvl1pPr>
            <a:lvl2pPr indent="-336550" lvl="1" marL="914400" marR="0" rtl="0" algn="l">
              <a:spcBef>
                <a:spcPts val="340"/>
              </a:spcBef>
              <a:spcAft>
                <a:spcPts val="0"/>
              </a:spcAft>
              <a:buClr>
                <a:srgbClr val="9F9F9E"/>
              </a:buClr>
              <a:buSzPts val="1700"/>
              <a:buFont typeface="Arial"/>
              <a:buChar char="–"/>
              <a:defRPr b="0" i="0" sz="1700" u="none" cap="none" strike="noStrike">
                <a:solidFill>
                  <a:srgbClr val="9F9F9E"/>
                </a:solidFill>
                <a:latin typeface="Tahoma"/>
                <a:ea typeface="Tahoma"/>
                <a:cs typeface="Tahoma"/>
                <a:sym typeface="Tahoma"/>
              </a:defRPr>
            </a:lvl2pPr>
            <a:lvl3pPr indent="-317500" lvl="2" marL="13716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3pPr>
            <a:lvl4pPr indent="-317500" lvl="3" marL="18288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4pPr>
            <a:lvl5pPr indent="-317500" lvl="4" marL="22860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2" name="Google Shape;32;p22"/>
          <p:cNvSpPr txBox="1"/>
          <p:nvPr>
            <p:ph idx="12" type="sldNum"/>
          </p:nvPr>
        </p:nvSpPr>
        <p:spPr>
          <a:xfrm>
            <a:off x="8175403" y="6373464"/>
            <a:ext cx="511396"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00">
                <a:solidFill>
                  <a:srgbClr val="9F9F9E"/>
                </a:solidFill>
                <a:latin typeface="Tahoma"/>
                <a:ea typeface="Tahoma"/>
                <a:cs typeface="Tahoma"/>
                <a:sym typeface="Tahoma"/>
              </a:defRPr>
            </a:lvl1pPr>
            <a:lvl2pPr indent="0" lvl="1" marL="0" marR="0" rtl="0" algn="r">
              <a:spcBef>
                <a:spcPts val="0"/>
              </a:spcBef>
              <a:buNone/>
              <a:defRPr sz="1000">
                <a:solidFill>
                  <a:srgbClr val="9F9F9E"/>
                </a:solidFill>
                <a:latin typeface="Tahoma"/>
                <a:ea typeface="Tahoma"/>
                <a:cs typeface="Tahoma"/>
                <a:sym typeface="Tahoma"/>
              </a:defRPr>
            </a:lvl2pPr>
            <a:lvl3pPr indent="0" lvl="2" marL="0" marR="0" rtl="0" algn="r">
              <a:spcBef>
                <a:spcPts val="0"/>
              </a:spcBef>
              <a:buNone/>
              <a:defRPr sz="1000">
                <a:solidFill>
                  <a:srgbClr val="9F9F9E"/>
                </a:solidFill>
                <a:latin typeface="Tahoma"/>
                <a:ea typeface="Tahoma"/>
                <a:cs typeface="Tahoma"/>
                <a:sym typeface="Tahoma"/>
              </a:defRPr>
            </a:lvl3pPr>
            <a:lvl4pPr indent="0" lvl="3" marL="0" marR="0" rtl="0" algn="r">
              <a:spcBef>
                <a:spcPts val="0"/>
              </a:spcBef>
              <a:buNone/>
              <a:defRPr sz="1000">
                <a:solidFill>
                  <a:srgbClr val="9F9F9E"/>
                </a:solidFill>
                <a:latin typeface="Tahoma"/>
                <a:ea typeface="Tahoma"/>
                <a:cs typeface="Tahoma"/>
                <a:sym typeface="Tahoma"/>
              </a:defRPr>
            </a:lvl4pPr>
            <a:lvl5pPr indent="0" lvl="4" marL="0" marR="0" rtl="0" algn="r">
              <a:spcBef>
                <a:spcPts val="0"/>
              </a:spcBef>
              <a:buNone/>
              <a:defRPr sz="1000">
                <a:solidFill>
                  <a:srgbClr val="9F9F9E"/>
                </a:solidFill>
                <a:latin typeface="Tahoma"/>
                <a:ea typeface="Tahoma"/>
                <a:cs typeface="Tahoma"/>
                <a:sym typeface="Tahoma"/>
              </a:defRPr>
            </a:lvl5pPr>
            <a:lvl6pPr indent="0" lvl="5" marL="0" marR="0" rtl="0" algn="r">
              <a:spcBef>
                <a:spcPts val="0"/>
              </a:spcBef>
              <a:buNone/>
              <a:defRPr sz="1000">
                <a:solidFill>
                  <a:srgbClr val="9F9F9E"/>
                </a:solidFill>
                <a:latin typeface="Tahoma"/>
                <a:ea typeface="Tahoma"/>
                <a:cs typeface="Tahoma"/>
                <a:sym typeface="Tahoma"/>
              </a:defRPr>
            </a:lvl6pPr>
            <a:lvl7pPr indent="0" lvl="6" marL="0" marR="0" rtl="0" algn="r">
              <a:spcBef>
                <a:spcPts val="0"/>
              </a:spcBef>
              <a:buNone/>
              <a:defRPr sz="1000">
                <a:solidFill>
                  <a:srgbClr val="9F9F9E"/>
                </a:solidFill>
                <a:latin typeface="Tahoma"/>
                <a:ea typeface="Tahoma"/>
                <a:cs typeface="Tahoma"/>
                <a:sym typeface="Tahoma"/>
              </a:defRPr>
            </a:lvl7pPr>
            <a:lvl8pPr indent="0" lvl="7" marL="0" marR="0" rtl="0" algn="r">
              <a:spcBef>
                <a:spcPts val="0"/>
              </a:spcBef>
              <a:buNone/>
              <a:defRPr sz="1000">
                <a:solidFill>
                  <a:srgbClr val="9F9F9E"/>
                </a:solidFill>
                <a:latin typeface="Tahoma"/>
                <a:ea typeface="Tahoma"/>
                <a:cs typeface="Tahoma"/>
                <a:sym typeface="Tahoma"/>
              </a:defRPr>
            </a:lvl8pPr>
            <a:lvl9pPr indent="0" lvl="8" marL="0" marR="0" rtl="0" algn="r">
              <a:spcBef>
                <a:spcPts val="0"/>
              </a:spcBef>
              <a:buNone/>
              <a:defRPr sz="1000">
                <a:solidFill>
                  <a:srgbClr val="9F9F9E"/>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sp>
        <p:nvSpPr>
          <p:cNvPr id="33" name="Google Shape;33;p22"/>
          <p:cNvSpPr/>
          <p:nvPr/>
        </p:nvSpPr>
        <p:spPr>
          <a:xfrm>
            <a:off x="7437748" y="388919"/>
            <a:ext cx="829559" cy="365125"/>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id="34" name="Google Shape;34;p22"/>
          <p:cNvPicPr preferRelativeResize="0"/>
          <p:nvPr/>
        </p:nvPicPr>
        <p:blipFill rotWithShape="1">
          <a:blip r:embed="rId3">
            <a:alphaModFix/>
          </a:blip>
          <a:srcRect b="51707" l="4225" r="10238" t="2162"/>
          <a:stretch/>
        </p:blipFill>
        <p:spPr>
          <a:xfrm>
            <a:off x="3416892" y="6299474"/>
            <a:ext cx="1254416" cy="475813"/>
          </a:xfrm>
          <a:prstGeom prst="rect">
            <a:avLst/>
          </a:prstGeom>
          <a:noFill/>
          <a:ln>
            <a:noFill/>
          </a:ln>
        </p:spPr>
      </p:pic>
      <p:pic>
        <p:nvPicPr>
          <p:cNvPr descr="BPC_150112_ppt_AR1_c_template-04.png" id="35" name="Google Shape;35;p22"/>
          <p:cNvPicPr preferRelativeResize="0"/>
          <p:nvPr/>
        </p:nvPicPr>
        <p:blipFill rotWithShape="1">
          <a:blip r:embed="rId2">
            <a:alphaModFix/>
          </a:blip>
          <a:srcRect b="88674" l="81440" r="11185" t="6003"/>
          <a:stretch/>
        </p:blipFill>
        <p:spPr>
          <a:xfrm>
            <a:off x="4779390" y="6342439"/>
            <a:ext cx="674343" cy="3651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showMasterSp="0">
  <p:cSld name="3_Title and Content">
    <p:spTree>
      <p:nvGrpSpPr>
        <p:cNvPr id="36" name="Shape 36"/>
        <p:cNvGrpSpPr/>
        <p:nvPr/>
      </p:nvGrpSpPr>
      <p:grpSpPr>
        <a:xfrm>
          <a:off x="0" y="0"/>
          <a:ext cx="0" cy="0"/>
          <a:chOff x="0" y="0"/>
          <a:chExt cx="0" cy="0"/>
        </a:xfrm>
      </p:grpSpPr>
      <p:sp>
        <p:nvSpPr>
          <p:cNvPr id="37" name="Google Shape;37;p23"/>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8" name="Google Shape;38;p23"/>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400"/>
              </a:spcBef>
              <a:spcAft>
                <a:spcPts val="0"/>
              </a:spcAft>
              <a:buClr>
                <a:srgbClr val="304668"/>
              </a:buClr>
              <a:buSzPts val="2000"/>
              <a:buFont typeface="Arial"/>
              <a:buNone/>
              <a:defRPr b="1" i="0" sz="2000" u="none" cap="none" strike="noStrike">
                <a:solidFill>
                  <a:srgbClr val="304668"/>
                </a:solidFill>
                <a:latin typeface="Century Gothic"/>
                <a:ea typeface="Century Gothic"/>
                <a:cs typeface="Century Gothic"/>
                <a:sym typeface="Century Gothic"/>
              </a:defRPr>
            </a:lvl1pPr>
            <a:lvl2pPr indent="-336550" lvl="1" marL="914400" marR="0" rtl="0" algn="l">
              <a:spcBef>
                <a:spcPts val="340"/>
              </a:spcBef>
              <a:spcAft>
                <a:spcPts val="0"/>
              </a:spcAft>
              <a:buClr>
                <a:schemeClr val="dk1"/>
              </a:buClr>
              <a:buSzPts val="1700"/>
              <a:buFont typeface="Arial"/>
              <a:buChar char="–"/>
              <a:defRPr b="0" i="0" sz="1700" u="none" cap="none" strike="noStrike">
                <a:solidFill>
                  <a:schemeClr val="dk1"/>
                </a:solidFill>
                <a:latin typeface="Verdana"/>
                <a:ea typeface="Verdana"/>
                <a:cs typeface="Verdana"/>
                <a:sym typeface="Verdana"/>
              </a:defRPr>
            </a:lvl2pPr>
            <a:lvl3pPr indent="-317500" lvl="2" marL="1371600" marR="0" rtl="0" algn="l">
              <a:spcBef>
                <a:spcPts val="28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3pPr>
            <a:lvl4pPr indent="-317500" lvl="3" marL="1828800" marR="0" rtl="0" algn="l">
              <a:spcBef>
                <a:spcPts val="28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4pPr>
            <a:lvl5pPr indent="-317500" lvl="4" marL="2286000" marR="0" rtl="0" algn="l">
              <a:spcBef>
                <a:spcPts val="28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9" name="Google Shape;39;p2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0" name="Google Shape;40;p2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 name="Google Shape;41;p2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pic>
        <p:nvPicPr>
          <p:cNvPr id="42" name="Google Shape;42;p23"/>
          <p:cNvPicPr preferRelativeResize="0"/>
          <p:nvPr/>
        </p:nvPicPr>
        <p:blipFill rotWithShape="1">
          <a:blip r:embed="rId2">
            <a:alphaModFix/>
          </a:blip>
          <a:srcRect b="51707" l="4225" r="10238" t="2162"/>
          <a:stretch/>
        </p:blipFill>
        <p:spPr>
          <a:xfrm>
            <a:off x="3416892" y="6299474"/>
            <a:ext cx="1254416" cy="475813"/>
          </a:xfrm>
          <a:prstGeom prst="rect">
            <a:avLst/>
          </a:prstGeom>
          <a:noFill/>
          <a:ln>
            <a:noFill/>
          </a:ln>
        </p:spPr>
      </p:pic>
      <p:pic>
        <p:nvPicPr>
          <p:cNvPr descr="BPC_150112_ppt_AR1_c_template-04.png" id="43" name="Google Shape;43;p23"/>
          <p:cNvPicPr preferRelativeResize="0"/>
          <p:nvPr/>
        </p:nvPicPr>
        <p:blipFill rotWithShape="1">
          <a:blip r:embed="rId3">
            <a:alphaModFix/>
          </a:blip>
          <a:srcRect b="88674" l="81440" r="11185" t="6003"/>
          <a:stretch/>
        </p:blipFill>
        <p:spPr>
          <a:xfrm>
            <a:off x="4779390" y="6342439"/>
            <a:ext cx="674343" cy="3651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44" name="Shape 44"/>
        <p:cNvGrpSpPr/>
        <p:nvPr/>
      </p:nvGrpSpPr>
      <p:grpSpPr>
        <a:xfrm>
          <a:off x="0" y="0"/>
          <a:ext cx="0" cy="0"/>
          <a:chOff x="0" y="0"/>
          <a:chExt cx="0" cy="0"/>
        </a:xfrm>
      </p:grpSpPr>
      <p:pic>
        <p:nvPicPr>
          <p:cNvPr descr="BPC_150112_ppt_AR1_c_template-04.png" id="45" name="Google Shape;45;p24"/>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46" name="Google Shape;46;p24"/>
          <p:cNvSpPr txBox="1"/>
          <p:nvPr>
            <p:ph idx="1" type="body"/>
          </p:nvPr>
        </p:nvSpPr>
        <p:spPr>
          <a:xfrm>
            <a:off x="457200" y="1140934"/>
            <a:ext cx="8229600" cy="5068446"/>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400"/>
              </a:spcBef>
              <a:spcAft>
                <a:spcPts val="0"/>
              </a:spcAft>
              <a:buClr>
                <a:srgbClr val="304668"/>
              </a:buClr>
              <a:buSzPts val="2000"/>
              <a:buFont typeface="Arial"/>
              <a:buNone/>
              <a:defRPr b="0" i="0" sz="2000" u="none" cap="none" strike="noStrike">
                <a:solidFill>
                  <a:srgbClr val="304668"/>
                </a:solidFill>
                <a:latin typeface="Tahoma"/>
                <a:ea typeface="Tahoma"/>
                <a:cs typeface="Tahoma"/>
                <a:sym typeface="Tahoma"/>
              </a:defRPr>
            </a:lvl1pPr>
            <a:lvl2pPr indent="-336550" lvl="1" marL="914400" marR="0" rtl="0" algn="l">
              <a:spcBef>
                <a:spcPts val="340"/>
              </a:spcBef>
              <a:spcAft>
                <a:spcPts val="0"/>
              </a:spcAft>
              <a:buClr>
                <a:srgbClr val="9F9F9E"/>
              </a:buClr>
              <a:buSzPts val="1700"/>
              <a:buFont typeface="Arial"/>
              <a:buChar char="–"/>
              <a:defRPr b="0" i="0" sz="1700" u="none" cap="none" strike="noStrike">
                <a:solidFill>
                  <a:srgbClr val="9F9F9E"/>
                </a:solidFill>
                <a:latin typeface="Tahoma"/>
                <a:ea typeface="Tahoma"/>
                <a:cs typeface="Tahoma"/>
                <a:sym typeface="Tahoma"/>
              </a:defRPr>
            </a:lvl2pPr>
            <a:lvl3pPr indent="-317500" lvl="2" marL="13716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3pPr>
            <a:lvl4pPr indent="-317500" lvl="3" marL="18288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4pPr>
            <a:lvl5pPr indent="-317500" lvl="4" marL="22860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7" name="Google Shape;47;p24"/>
          <p:cNvSpPr txBox="1"/>
          <p:nvPr>
            <p:ph idx="12" type="sldNum"/>
          </p:nvPr>
        </p:nvSpPr>
        <p:spPr>
          <a:xfrm>
            <a:off x="8175403" y="6373464"/>
            <a:ext cx="511396"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00">
                <a:solidFill>
                  <a:srgbClr val="9F9F9E"/>
                </a:solidFill>
                <a:latin typeface="Tahoma"/>
                <a:ea typeface="Tahoma"/>
                <a:cs typeface="Tahoma"/>
                <a:sym typeface="Tahoma"/>
              </a:defRPr>
            </a:lvl1pPr>
            <a:lvl2pPr indent="0" lvl="1" marL="0" marR="0" rtl="0" algn="r">
              <a:spcBef>
                <a:spcPts val="0"/>
              </a:spcBef>
              <a:buNone/>
              <a:defRPr sz="1000">
                <a:solidFill>
                  <a:srgbClr val="9F9F9E"/>
                </a:solidFill>
                <a:latin typeface="Tahoma"/>
                <a:ea typeface="Tahoma"/>
                <a:cs typeface="Tahoma"/>
                <a:sym typeface="Tahoma"/>
              </a:defRPr>
            </a:lvl2pPr>
            <a:lvl3pPr indent="0" lvl="2" marL="0" marR="0" rtl="0" algn="r">
              <a:spcBef>
                <a:spcPts val="0"/>
              </a:spcBef>
              <a:buNone/>
              <a:defRPr sz="1000">
                <a:solidFill>
                  <a:srgbClr val="9F9F9E"/>
                </a:solidFill>
                <a:latin typeface="Tahoma"/>
                <a:ea typeface="Tahoma"/>
                <a:cs typeface="Tahoma"/>
                <a:sym typeface="Tahoma"/>
              </a:defRPr>
            </a:lvl3pPr>
            <a:lvl4pPr indent="0" lvl="3" marL="0" marR="0" rtl="0" algn="r">
              <a:spcBef>
                <a:spcPts val="0"/>
              </a:spcBef>
              <a:buNone/>
              <a:defRPr sz="1000">
                <a:solidFill>
                  <a:srgbClr val="9F9F9E"/>
                </a:solidFill>
                <a:latin typeface="Tahoma"/>
                <a:ea typeface="Tahoma"/>
                <a:cs typeface="Tahoma"/>
                <a:sym typeface="Tahoma"/>
              </a:defRPr>
            </a:lvl4pPr>
            <a:lvl5pPr indent="0" lvl="4" marL="0" marR="0" rtl="0" algn="r">
              <a:spcBef>
                <a:spcPts val="0"/>
              </a:spcBef>
              <a:buNone/>
              <a:defRPr sz="1000">
                <a:solidFill>
                  <a:srgbClr val="9F9F9E"/>
                </a:solidFill>
                <a:latin typeface="Tahoma"/>
                <a:ea typeface="Tahoma"/>
                <a:cs typeface="Tahoma"/>
                <a:sym typeface="Tahoma"/>
              </a:defRPr>
            </a:lvl5pPr>
            <a:lvl6pPr indent="0" lvl="5" marL="0" marR="0" rtl="0" algn="r">
              <a:spcBef>
                <a:spcPts val="0"/>
              </a:spcBef>
              <a:buNone/>
              <a:defRPr sz="1000">
                <a:solidFill>
                  <a:srgbClr val="9F9F9E"/>
                </a:solidFill>
                <a:latin typeface="Tahoma"/>
                <a:ea typeface="Tahoma"/>
                <a:cs typeface="Tahoma"/>
                <a:sym typeface="Tahoma"/>
              </a:defRPr>
            </a:lvl6pPr>
            <a:lvl7pPr indent="0" lvl="6" marL="0" marR="0" rtl="0" algn="r">
              <a:spcBef>
                <a:spcPts val="0"/>
              </a:spcBef>
              <a:buNone/>
              <a:defRPr sz="1000">
                <a:solidFill>
                  <a:srgbClr val="9F9F9E"/>
                </a:solidFill>
                <a:latin typeface="Tahoma"/>
                <a:ea typeface="Tahoma"/>
                <a:cs typeface="Tahoma"/>
                <a:sym typeface="Tahoma"/>
              </a:defRPr>
            </a:lvl7pPr>
            <a:lvl8pPr indent="0" lvl="7" marL="0" marR="0" rtl="0" algn="r">
              <a:spcBef>
                <a:spcPts val="0"/>
              </a:spcBef>
              <a:buNone/>
              <a:defRPr sz="1000">
                <a:solidFill>
                  <a:srgbClr val="9F9F9E"/>
                </a:solidFill>
                <a:latin typeface="Tahoma"/>
                <a:ea typeface="Tahoma"/>
                <a:cs typeface="Tahoma"/>
                <a:sym typeface="Tahoma"/>
              </a:defRPr>
            </a:lvl8pPr>
            <a:lvl9pPr indent="0" lvl="8" marL="0" marR="0" rtl="0" algn="r">
              <a:spcBef>
                <a:spcPts val="0"/>
              </a:spcBef>
              <a:buNone/>
              <a:defRPr sz="1000">
                <a:solidFill>
                  <a:srgbClr val="9F9F9E"/>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sp>
        <p:nvSpPr>
          <p:cNvPr id="48" name="Google Shape;48;p24"/>
          <p:cNvSpPr txBox="1"/>
          <p:nvPr>
            <p:ph idx="11" type="ftr"/>
          </p:nvPr>
        </p:nvSpPr>
        <p:spPr>
          <a:xfrm>
            <a:off x="457200" y="320675"/>
            <a:ext cx="6663696"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100" cap="none">
                <a:solidFill>
                  <a:srgbClr val="3B3D3F"/>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49" name="Shape 49"/>
        <p:cNvGrpSpPr/>
        <p:nvPr/>
      </p:nvGrpSpPr>
      <p:grpSpPr>
        <a:xfrm>
          <a:off x="0" y="0"/>
          <a:ext cx="0" cy="0"/>
          <a:chOff x="0" y="0"/>
          <a:chExt cx="0" cy="0"/>
        </a:xfrm>
      </p:grpSpPr>
      <p:pic>
        <p:nvPicPr>
          <p:cNvPr descr="BPC_150112_ppt_AR1_c_template-04.png" id="50" name="Google Shape;50;p25"/>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51" name="Google Shape;51;p25"/>
          <p:cNvSpPr txBox="1"/>
          <p:nvPr>
            <p:ph idx="11" type="ftr"/>
          </p:nvPr>
        </p:nvSpPr>
        <p:spPr>
          <a:xfrm>
            <a:off x="457200" y="320676"/>
            <a:ext cx="6663696"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825" cap="none">
                <a:solidFill>
                  <a:srgbClr val="3B3D3F"/>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2" name="Google Shape;52;p25"/>
          <p:cNvSpPr txBox="1"/>
          <p:nvPr>
            <p:ph idx="1" type="body"/>
          </p:nvPr>
        </p:nvSpPr>
        <p:spPr>
          <a:xfrm>
            <a:off x="457201" y="1140934"/>
            <a:ext cx="3906519" cy="5068446"/>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00"/>
              </a:spcBef>
              <a:spcAft>
                <a:spcPts val="0"/>
              </a:spcAft>
              <a:buClr>
                <a:srgbClr val="304668"/>
              </a:buClr>
              <a:buSzPts val="1500"/>
              <a:buFont typeface="Arial"/>
              <a:buNone/>
              <a:defRPr b="0" i="0" sz="1500" u="none" cap="none" strike="noStrike">
                <a:solidFill>
                  <a:srgbClr val="304668"/>
                </a:solidFill>
                <a:latin typeface="Tahoma"/>
                <a:ea typeface="Tahoma"/>
                <a:cs typeface="Tahoma"/>
                <a:sym typeface="Tahoma"/>
              </a:defRPr>
            </a:lvl1pPr>
            <a:lvl2pPr indent="-336550" lvl="1" marL="914400" marR="0" rtl="0" algn="l">
              <a:spcBef>
                <a:spcPts val="340"/>
              </a:spcBef>
              <a:spcAft>
                <a:spcPts val="0"/>
              </a:spcAft>
              <a:buClr>
                <a:srgbClr val="9F9F9E"/>
              </a:buClr>
              <a:buSzPts val="1700"/>
              <a:buFont typeface="Arial"/>
              <a:buChar char="–"/>
              <a:defRPr b="0" i="0" sz="1700" u="none" cap="none" strike="noStrike">
                <a:solidFill>
                  <a:srgbClr val="9F9F9E"/>
                </a:solidFill>
                <a:latin typeface="Tahoma"/>
                <a:ea typeface="Tahoma"/>
                <a:cs typeface="Tahoma"/>
                <a:sym typeface="Tahoma"/>
              </a:defRPr>
            </a:lvl2pPr>
            <a:lvl3pPr indent="-317500" lvl="2" marL="13716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3pPr>
            <a:lvl4pPr indent="-317500" lvl="3" marL="18288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4pPr>
            <a:lvl5pPr indent="-317500" lvl="4" marL="22860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3" name="Google Shape;53;p25"/>
          <p:cNvSpPr txBox="1"/>
          <p:nvPr>
            <p:ph idx="2" type="body"/>
          </p:nvPr>
        </p:nvSpPr>
        <p:spPr>
          <a:xfrm>
            <a:off x="4582110" y="1140934"/>
            <a:ext cx="4047634" cy="5068446"/>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00"/>
              </a:spcBef>
              <a:spcAft>
                <a:spcPts val="0"/>
              </a:spcAft>
              <a:buClr>
                <a:srgbClr val="304668"/>
              </a:buClr>
              <a:buSzPts val="1500"/>
              <a:buFont typeface="Arial"/>
              <a:buNone/>
              <a:defRPr b="0" i="0" sz="1500" u="none" cap="none" strike="noStrike">
                <a:solidFill>
                  <a:srgbClr val="304668"/>
                </a:solidFill>
                <a:latin typeface="Tahoma"/>
                <a:ea typeface="Tahoma"/>
                <a:cs typeface="Tahoma"/>
                <a:sym typeface="Tahoma"/>
              </a:defRPr>
            </a:lvl1pPr>
            <a:lvl2pPr indent="-336550" lvl="1" marL="914400" marR="0" rtl="0" algn="l">
              <a:spcBef>
                <a:spcPts val="340"/>
              </a:spcBef>
              <a:spcAft>
                <a:spcPts val="0"/>
              </a:spcAft>
              <a:buClr>
                <a:srgbClr val="9F9F9E"/>
              </a:buClr>
              <a:buSzPts val="1700"/>
              <a:buFont typeface="Arial"/>
              <a:buChar char="–"/>
              <a:defRPr b="0" i="0" sz="1700" u="none" cap="none" strike="noStrike">
                <a:solidFill>
                  <a:srgbClr val="9F9F9E"/>
                </a:solidFill>
                <a:latin typeface="Tahoma"/>
                <a:ea typeface="Tahoma"/>
                <a:cs typeface="Tahoma"/>
                <a:sym typeface="Tahoma"/>
              </a:defRPr>
            </a:lvl2pPr>
            <a:lvl3pPr indent="-317500" lvl="2" marL="13716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3pPr>
            <a:lvl4pPr indent="-317500" lvl="3" marL="18288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4pPr>
            <a:lvl5pPr indent="-317500" lvl="4" marL="22860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4" name="Google Shape;54;p25"/>
          <p:cNvSpPr txBox="1"/>
          <p:nvPr>
            <p:ph idx="12" type="sldNum"/>
          </p:nvPr>
        </p:nvSpPr>
        <p:spPr>
          <a:xfrm>
            <a:off x="8175404" y="6373466"/>
            <a:ext cx="511396"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750">
                <a:solidFill>
                  <a:srgbClr val="9F9F9E"/>
                </a:solidFill>
                <a:latin typeface="Tahoma"/>
                <a:ea typeface="Tahoma"/>
                <a:cs typeface="Tahoma"/>
                <a:sym typeface="Tahoma"/>
              </a:defRPr>
            </a:lvl1pPr>
            <a:lvl2pPr indent="0" lvl="1" marL="0" marR="0" rtl="0" algn="r">
              <a:spcBef>
                <a:spcPts val="0"/>
              </a:spcBef>
              <a:buNone/>
              <a:defRPr sz="750">
                <a:solidFill>
                  <a:srgbClr val="9F9F9E"/>
                </a:solidFill>
                <a:latin typeface="Tahoma"/>
                <a:ea typeface="Tahoma"/>
                <a:cs typeface="Tahoma"/>
                <a:sym typeface="Tahoma"/>
              </a:defRPr>
            </a:lvl2pPr>
            <a:lvl3pPr indent="0" lvl="2" marL="0" marR="0" rtl="0" algn="r">
              <a:spcBef>
                <a:spcPts val="0"/>
              </a:spcBef>
              <a:buNone/>
              <a:defRPr sz="750">
                <a:solidFill>
                  <a:srgbClr val="9F9F9E"/>
                </a:solidFill>
                <a:latin typeface="Tahoma"/>
                <a:ea typeface="Tahoma"/>
                <a:cs typeface="Tahoma"/>
                <a:sym typeface="Tahoma"/>
              </a:defRPr>
            </a:lvl3pPr>
            <a:lvl4pPr indent="0" lvl="3" marL="0" marR="0" rtl="0" algn="r">
              <a:spcBef>
                <a:spcPts val="0"/>
              </a:spcBef>
              <a:buNone/>
              <a:defRPr sz="750">
                <a:solidFill>
                  <a:srgbClr val="9F9F9E"/>
                </a:solidFill>
                <a:latin typeface="Tahoma"/>
                <a:ea typeface="Tahoma"/>
                <a:cs typeface="Tahoma"/>
                <a:sym typeface="Tahoma"/>
              </a:defRPr>
            </a:lvl4pPr>
            <a:lvl5pPr indent="0" lvl="4" marL="0" marR="0" rtl="0" algn="r">
              <a:spcBef>
                <a:spcPts val="0"/>
              </a:spcBef>
              <a:buNone/>
              <a:defRPr sz="750">
                <a:solidFill>
                  <a:srgbClr val="9F9F9E"/>
                </a:solidFill>
                <a:latin typeface="Tahoma"/>
                <a:ea typeface="Tahoma"/>
                <a:cs typeface="Tahoma"/>
                <a:sym typeface="Tahoma"/>
              </a:defRPr>
            </a:lvl5pPr>
            <a:lvl6pPr indent="0" lvl="5" marL="0" marR="0" rtl="0" algn="r">
              <a:spcBef>
                <a:spcPts val="0"/>
              </a:spcBef>
              <a:buNone/>
              <a:defRPr sz="750">
                <a:solidFill>
                  <a:srgbClr val="9F9F9E"/>
                </a:solidFill>
                <a:latin typeface="Tahoma"/>
                <a:ea typeface="Tahoma"/>
                <a:cs typeface="Tahoma"/>
                <a:sym typeface="Tahoma"/>
              </a:defRPr>
            </a:lvl6pPr>
            <a:lvl7pPr indent="0" lvl="6" marL="0" marR="0" rtl="0" algn="r">
              <a:spcBef>
                <a:spcPts val="0"/>
              </a:spcBef>
              <a:buNone/>
              <a:defRPr sz="750">
                <a:solidFill>
                  <a:srgbClr val="9F9F9E"/>
                </a:solidFill>
                <a:latin typeface="Tahoma"/>
                <a:ea typeface="Tahoma"/>
                <a:cs typeface="Tahoma"/>
                <a:sym typeface="Tahoma"/>
              </a:defRPr>
            </a:lvl7pPr>
            <a:lvl8pPr indent="0" lvl="7" marL="0" marR="0" rtl="0" algn="r">
              <a:spcBef>
                <a:spcPts val="0"/>
              </a:spcBef>
              <a:buNone/>
              <a:defRPr sz="750">
                <a:solidFill>
                  <a:srgbClr val="9F9F9E"/>
                </a:solidFill>
                <a:latin typeface="Tahoma"/>
                <a:ea typeface="Tahoma"/>
                <a:cs typeface="Tahoma"/>
                <a:sym typeface="Tahoma"/>
              </a:defRPr>
            </a:lvl8pPr>
            <a:lvl9pPr indent="0" lvl="8" marL="0" marR="0" rtl="0" algn="r">
              <a:spcBef>
                <a:spcPts val="0"/>
              </a:spcBef>
              <a:buNone/>
              <a:defRPr sz="750">
                <a:solidFill>
                  <a:srgbClr val="9F9F9E"/>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55" name="Shape 55"/>
        <p:cNvGrpSpPr/>
        <p:nvPr/>
      </p:nvGrpSpPr>
      <p:grpSpPr>
        <a:xfrm>
          <a:off x="0" y="0"/>
          <a:ext cx="0" cy="0"/>
          <a:chOff x="0" y="0"/>
          <a:chExt cx="0" cy="0"/>
        </a:xfrm>
      </p:grpSpPr>
      <p:pic>
        <p:nvPicPr>
          <p:cNvPr descr="BPC_150112_ppt_AR1_c_template-04.png" id="56" name="Google Shape;56;p26"/>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57" name="Google Shape;57;p26"/>
          <p:cNvSpPr txBox="1"/>
          <p:nvPr>
            <p:ph idx="11" type="ftr"/>
          </p:nvPr>
        </p:nvSpPr>
        <p:spPr>
          <a:xfrm>
            <a:off x="457200" y="320675"/>
            <a:ext cx="6663696"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100" cap="none">
                <a:solidFill>
                  <a:srgbClr val="3B3D3F"/>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8" name="Google Shape;58;p26"/>
          <p:cNvSpPr txBox="1"/>
          <p:nvPr>
            <p:ph idx="1" type="body"/>
          </p:nvPr>
        </p:nvSpPr>
        <p:spPr>
          <a:xfrm>
            <a:off x="457200" y="1140934"/>
            <a:ext cx="3906519" cy="5068446"/>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400"/>
              </a:spcBef>
              <a:spcAft>
                <a:spcPts val="0"/>
              </a:spcAft>
              <a:buClr>
                <a:srgbClr val="304668"/>
              </a:buClr>
              <a:buSzPts val="2000"/>
              <a:buFont typeface="Arial"/>
              <a:buNone/>
              <a:defRPr b="0" i="0" sz="2000" u="none" cap="none" strike="noStrike">
                <a:solidFill>
                  <a:srgbClr val="304668"/>
                </a:solidFill>
                <a:latin typeface="Tahoma"/>
                <a:ea typeface="Tahoma"/>
                <a:cs typeface="Tahoma"/>
                <a:sym typeface="Tahoma"/>
              </a:defRPr>
            </a:lvl1pPr>
            <a:lvl2pPr indent="-336550" lvl="1" marL="914400" marR="0" rtl="0" algn="l">
              <a:spcBef>
                <a:spcPts val="340"/>
              </a:spcBef>
              <a:spcAft>
                <a:spcPts val="0"/>
              </a:spcAft>
              <a:buClr>
                <a:srgbClr val="9F9F9E"/>
              </a:buClr>
              <a:buSzPts val="1700"/>
              <a:buFont typeface="Arial"/>
              <a:buChar char="–"/>
              <a:defRPr b="0" i="0" sz="1700" u="none" cap="none" strike="noStrike">
                <a:solidFill>
                  <a:srgbClr val="9F9F9E"/>
                </a:solidFill>
                <a:latin typeface="Tahoma"/>
                <a:ea typeface="Tahoma"/>
                <a:cs typeface="Tahoma"/>
                <a:sym typeface="Tahoma"/>
              </a:defRPr>
            </a:lvl2pPr>
            <a:lvl3pPr indent="-317500" lvl="2" marL="13716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3pPr>
            <a:lvl4pPr indent="-317500" lvl="3" marL="18288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4pPr>
            <a:lvl5pPr indent="-317500" lvl="4" marL="22860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9" name="Google Shape;59;p26"/>
          <p:cNvSpPr txBox="1"/>
          <p:nvPr>
            <p:ph idx="2" type="body"/>
          </p:nvPr>
        </p:nvSpPr>
        <p:spPr>
          <a:xfrm>
            <a:off x="4582109" y="1140934"/>
            <a:ext cx="4047634" cy="5068446"/>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400"/>
              </a:spcBef>
              <a:spcAft>
                <a:spcPts val="0"/>
              </a:spcAft>
              <a:buClr>
                <a:srgbClr val="304668"/>
              </a:buClr>
              <a:buSzPts val="2000"/>
              <a:buFont typeface="Arial"/>
              <a:buNone/>
              <a:defRPr b="0" i="0" sz="2000" u="none" cap="none" strike="noStrike">
                <a:solidFill>
                  <a:srgbClr val="304668"/>
                </a:solidFill>
                <a:latin typeface="Tahoma"/>
                <a:ea typeface="Tahoma"/>
                <a:cs typeface="Tahoma"/>
                <a:sym typeface="Tahoma"/>
              </a:defRPr>
            </a:lvl1pPr>
            <a:lvl2pPr indent="-336550" lvl="1" marL="914400" marR="0" rtl="0" algn="l">
              <a:spcBef>
                <a:spcPts val="340"/>
              </a:spcBef>
              <a:spcAft>
                <a:spcPts val="0"/>
              </a:spcAft>
              <a:buClr>
                <a:srgbClr val="9F9F9E"/>
              </a:buClr>
              <a:buSzPts val="1700"/>
              <a:buFont typeface="Arial"/>
              <a:buChar char="–"/>
              <a:defRPr b="0" i="0" sz="1700" u="none" cap="none" strike="noStrike">
                <a:solidFill>
                  <a:srgbClr val="9F9F9E"/>
                </a:solidFill>
                <a:latin typeface="Tahoma"/>
                <a:ea typeface="Tahoma"/>
                <a:cs typeface="Tahoma"/>
                <a:sym typeface="Tahoma"/>
              </a:defRPr>
            </a:lvl2pPr>
            <a:lvl3pPr indent="-317500" lvl="2" marL="13716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3pPr>
            <a:lvl4pPr indent="-317500" lvl="3" marL="18288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4pPr>
            <a:lvl5pPr indent="-317500" lvl="4" marL="22860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0" name="Google Shape;60;p26"/>
          <p:cNvSpPr txBox="1"/>
          <p:nvPr>
            <p:ph idx="12" type="sldNum"/>
          </p:nvPr>
        </p:nvSpPr>
        <p:spPr>
          <a:xfrm>
            <a:off x="8175403" y="6373464"/>
            <a:ext cx="511396"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00">
                <a:solidFill>
                  <a:srgbClr val="9F9F9E"/>
                </a:solidFill>
                <a:latin typeface="Tahoma"/>
                <a:ea typeface="Tahoma"/>
                <a:cs typeface="Tahoma"/>
                <a:sym typeface="Tahoma"/>
              </a:defRPr>
            </a:lvl1pPr>
            <a:lvl2pPr indent="0" lvl="1" marL="0" marR="0" rtl="0" algn="r">
              <a:spcBef>
                <a:spcPts val="0"/>
              </a:spcBef>
              <a:buNone/>
              <a:defRPr sz="1000">
                <a:solidFill>
                  <a:srgbClr val="9F9F9E"/>
                </a:solidFill>
                <a:latin typeface="Tahoma"/>
                <a:ea typeface="Tahoma"/>
                <a:cs typeface="Tahoma"/>
                <a:sym typeface="Tahoma"/>
              </a:defRPr>
            </a:lvl2pPr>
            <a:lvl3pPr indent="0" lvl="2" marL="0" marR="0" rtl="0" algn="r">
              <a:spcBef>
                <a:spcPts val="0"/>
              </a:spcBef>
              <a:buNone/>
              <a:defRPr sz="1000">
                <a:solidFill>
                  <a:srgbClr val="9F9F9E"/>
                </a:solidFill>
                <a:latin typeface="Tahoma"/>
                <a:ea typeface="Tahoma"/>
                <a:cs typeface="Tahoma"/>
                <a:sym typeface="Tahoma"/>
              </a:defRPr>
            </a:lvl3pPr>
            <a:lvl4pPr indent="0" lvl="3" marL="0" marR="0" rtl="0" algn="r">
              <a:spcBef>
                <a:spcPts val="0"/>
              </a:spcBef>
              <a:buNone/>
              <a:defRPr sz="1000">
                <a:solidFill>
                  <a:srgbClr val="9F9F9E"/>
                </a:solidFill>
                <a:latin typeface="Tahoma"/>
                <a:ea typeface="Tahoma"/>
                <a:cs typeface="Tahoma"/>
                <a:sym typeface="Tahoma"/>
              </a:defRPr>
            </a:lvl4pPr>
            <a:lvl5pPr indent="0" lvl="4" marL="0" marR="0" rtl="0" algn="r">
              <a:spcBef>
                <a:spcPts val="0"/>
              </a:spcBef>
              <a:buNone/>
              <a:defRPr sz="1000">
                <a:solidFill>
                  <a:srgbClr val="9F9F9E"/>
                </a:solidFill>
                <a:latin typeface="Tahoma"/>
                <a:ea typeface="Tahoma"/>
                <a:cs typeface="Tahoma"/>
                <a:sym typeface="Tahoma"/>
              </a:defRPr>
            </a:lvl5pPr>
            <a:lvl6pPr indent="0" lvl="5" marL="0" marR="0" rtl="0" algn="r">
              <a:spcBef>
                <a:spcPts val="0"/>
              </a:spcBef>
              <a:buNone/>
              <a:defRPr sz="1000">
                <a:solidFill>
                  <a:srgbClr val="9F9F9E"/>
                </a:solidFill>
                <a:latin typeface="Tahoma"/>
                <a:ea typeface="Tahoma"/>
                <a:cs typeface="Tahoma"/>
                <a:sym typeface="Tahoma"/>
              </a:defRPr>
            </a:lvl6pPr>
            <a:lvl7pPr indent="0" lvl="6" marL="0" marR="0" rtl="0" algn="r">
              <a:spcBef>
                <a:spcPts val="0"/>
              </a:spcBef>
              <a:buNone/>
              <a:defRPr sz="1000">
                <a:solidFill>
                  <a:srgbClr val="9F9F9E"/>
                </a:solidFill>
                <a:latin typeface="Tahoma"/>
                <a:ea typeface="Tahoma"/>
                <a:cs typeface="Tahoma"/>
                <a:sym typeface="Tahoma"/>
              </a:defRPr>
            </a:lvl7pPr>
            <a:lvl8pPr indent="0" lvl="7" marL="0" marR="0" rtl="0" algn="r">
              <a:spcBef>
                <a:spcPts val="0"/>
              </a:spcBef>
              <a:buNone/>
              <a:defRPr sz="1000">
                <a:solidFill>
                  <a:srgbClr val="9F9F9E"/>
                </a:solidFill>
                <a:latin typeface="Tahoma"/>
                <a:ea typeface="Tahoma"/>
                <a:cs typeface="Tahoma"/>
                <a:sym typeface="Tahoma"/>
              </a:defRPr>
            </a:lvl8pPr>
            <a:lvl9pPr indent="0" lvl="8" marL="0" marR="0" rtl="0" algn="r">
              <a:spcBef>
                <a:spcPts val="0"/>
              </a:spcBef>
              <a:buNone/>
              <a:defRPr sz="1000">
                <a:solidFill>
                  <a:srgbClr val="9F9F9E"/>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PC_Title page" type="title">
  <p:cSld name="TITLE">
    <p:spTree>
      <p:nvGrpSpPr>
        <p:cNvPr id="61" name="Shape 61"/>
        <p:cNvGrpSpPr/>
        <p:nvPr/>
      </p:nvGrpSpPr>
      <p:grpSpPr>
        <a:xfrm>
          <a:off x="0" y="0"/>
          <a:ext cx="0" cy="0"/>
          <a:chOff x="0" y="0"/>
          <a:chExt cx="0" cy="0"/>
        </a:xfrm>
      </p:grpSpPr>
      <p:pic>
        <p:nvPicPr>
          <p:cNvPr descr="BPC_150112_ppt_AR2_c_template-01.png" id="62" name="Google Shape;62;p27"/>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63" name="Google Shape;63;p27"/>
          <p:cNvSpPr txBox="1"/>
          <p:nvPr>
            <p:ph type="ctrTitle"/>
          </p:nvPr>
        </p:nvSpPr>
        <p:spPr>
          <a:xfrm>
            <a:off x="2418117" y="2699357"/>
            <a:ext cx="6138194" cy="1150855"/>
          </a:xfrm>
          <a:prstGeom prst="rect">
            <a:avLst/>
          </a:prstGeom>
          <a:noFill/>
          <a:ln>
            <a:noFill/>
          </a:ln>
        </p:spPr>
        <p:txBody>
          <a:bodyPr anchorCtr="0" anchor="t" bIns="45700" lIns="91425" spcFirstLastPara="1" rIns="91425" wrap="square" tIns="45700">
            <a:normAutofit/>
          </a:bodyPr>
          <a:lstStyle>
            <a:lvl1pPr lvl="0" marR="0" rtl="0" algn="ctr">
              <a:spcBef>
                <a:spcPts val="0"/>
              </a:spcBef>
              <a:spcAft>
                <a:spcPts val="0"/>
              </a:spcAft>
              <a:buClr>
                <a:srgbClr val="3B3D3F"/>
              </a:buClr>
              <a:buSzPts val="3400"/>
              <a:buFont typeface="Arial"/>
              <a:buNone/>
              <a:defRPr b="1" i="0" sz="3400" u="none" cap="none" strike="noStrike">
                <a:solidFill>
                  <a:srgbClr val="3B3D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4" name="Google Shape;64;p27"/>
          <p:cNvSpPr txBox="1"/>
          <p:nvPr>
            <p:ph idx="1" type="subTitle"/>
          </p:nvPr>
        </p:nvSpPr>
        <p:spPr>
          <a:xfrm>
            <a:off x="2418117" y="3951425"/>
            <a:ext cx="6138194" cy="825022"/>
          </a:xfrm>
          <a:prstGeom prst="rect">
            <a:avLst/>
          </a:prstGeom>
          <a:noFill/>
          <a:ln>
            <a:noFill/>
          </a:ln>
        </p:spPr>
        <p:txBody>
          <a:bodyPr anchorCtr="0" anchor="t" bIns="45700" lIns="91425" spcFirstLastPara="1" rIns="91425" wrap="square" tIns="45700">
            <a:normAutofit/>
          </a:bodyPr>
          <a:lstStyle>
            <a:lvl1pPr lvl="0" marR="0" rtl="0" algn="ctr">
              <a:spcBef>
                <a:spcPts val="260"/>
              </a:spcBef>
              <a:spcAft>
                <a:spcPts val="0"/>
              </a:spcAft>
              <a:buClr>
                <a:srgbClr val="3B3D3F"/>
              </a:buClr>
              <a:buSzPts val="1300"/>
              <a:buFont typeface="Arial"/>
              <a:buNone/>
              <a:defRPr b="0" i="0" sz="1300" u="none" cap="none" strike="noStrike">
                <a:solidFill>
                  <a:srgbClr val="3B3D3F"/>
                </a:solidFill>
                <a:latin typeface="Tahoma"/>
                <a:ea typeface="Tahoma"/>
                <a:cs typeface="Tahoma"/>
                <a:sym typeface="Tahoma"/>
              </a:defRPr>
            </a:lvl1pPr>
            <a:lvl2pPr lvl="1" marR="0" rtl="0" algn="ctr">
              <a:spcBef>
                <a:spcPts val="340"/>
              </a:spcBef>
              <a:spcAft>
                <a:spcPts val="0"/>
              </a:spcAft>
              <a:buClr>
                <a:srgbClr val="A1A1A0"/>
              </a:buClr>
              <a:buSzPts val="1700"/>
              <a:buFont typeface="Arial"/>
              <a:buNone/>
              <a:defRPr b="0" i="0" sz="1700" u="none" cap="none" strike="noStrike">
                <a:solidFill>
                  <a:srgbClr val="A1A1A0"/>
                </a:solidFill>
                <a:latin typeface="Verdana"/>
                <a:ea typeface="Verdana"/>
                <a:cs typeface="Verdana"/>
                <a:sym typeface="Verdana"/>
              </a:defRPr>
            </a:lvl2pPr>
            <a:lvl3pPr lvl="2" marR="0" rtl="0" algn="ctr">
              <a:spcBef>
                <a:spcPts val="280"/>
              </a:spcBef>
              <a:spcAft>
                <a:spcPts val="0"/>
              </a:spcAft>
              <a:buClr>
                <a:srgbClr val="A1A1A0"/>
              </a:buClr>
              <a:buSzPts val="1400"/>
              <a:buFont typeface="Arial"/>
              <a:buNone/>
              <a:defRPr b="0" i="0" sz="1400" u="none" cap="none" strike="noStrike">
                <a:solidFill>
                  <a:srgbClr val="A1A1A0"/>
                </a:solidFill>
                <a:latin typeface="Verdana"/>
                <a:ea typeface="Verdana"/>
                <a:cs typeface="Verdana"/>
                <a:sym typeface="Verdana"/>
              </a:defRPr>
            </a:lvl3pPr>
            <a:lvl4pPr lvl="3" marR="0" rtl="0" algn="ctr">
              <a:spcBef>
                <a:spcPts val="280"/>
              </a:spcBef>
              <a:spcAft>
                <a:spcPts val="0"/>
              </a:spcAft>
              <a:buClr>
                <a:srgbClr val="A1A1A0"/>
              </a:buClr>
              <a:buSzPts val="1400"/>
              <a:buFont typeface="Arial"/>
              <a:buNone/>
              <a:defRPr b="0" i="0" sz="1400" u="none" cap="none" strike="noStrike">
                <a:solidFill>
                  <a:srgbClr val="A1A1A0"/>
                </a:solidFill>
                <a:latin typeface="Verdana"/>
                <a:ea typeface="Verdana"/>
                <a:cs typeface="Verdana"/>
                <a:sym typeface="Verdana"/>
              </a:defRPr>
            </a:lvl4pPr>
            <a:lvl5pPr lvl="4" marR="0" rtl="0" algn="ctr">
              <a:spcBef>
                <a:spcPts val="280"/>
              </a:spcBef>
              <a:spcAft>
                <a:spcPts val="0"/>
              </a:spcAft>
              <a:buClr>
                <a:srgbClr val="A1A1A0"/>
              </a:buClr>
              <a:buSzPts val="1400"/>
              <a:buFont typeface="Arial"/>
              <a:buNone/>
              <a:defRPr b="0" i="0" sz="1400" u="none" cap="none" strike="noStrike">
                <a:solidFill>
                  <a:srgbClr val="A1A1A0"/>
                </a:solidFill>
                <a:latin typeface="Verdana"/>
                <a:ea typeface="Verdana"/>
                <a:cs typeface="Verdana"/>
                <a:sym typeface="Verdana"/>
              </a:defRPr>
            </a:lvl5pPr>
            <a:lvl6pPr lvl="5" marR="0" rtl="0" algn="ctr">
              <a:spcBef>
                <a:spcPts val="400"/>
              </a:spcBef>
              <a:spcAft>
                <a:spcPts val="0"/>
              </a:spcAft>
              <a:buClr>
                <a:srgbClr val="A1A1A0"/>
              </a:buClr>
              <a:buSzPts val="2000"/>
              <a:buFont typeface="Arial"/>
              <a:buNone/>
              <a:defRPr b="0" i="0" sz="2000" u="none" cap="none" strike="noStrike">
                <a:solidFill>
                  <a:srgbClr val="A1A1A0"/>
                </a:solidFill>
                <a:latin typeface="Calibri"/>
                <a:ea typeface="Calibri"/>
                <a:cs typeface="Calibri"/>
                <a:sym typeface="Calibri"/>
              </a:defRPr>
            </a:lvl6pPr>
            <a:lvl7pPr lvl="6" marR="0" rtl="0" algn="ctr">
              <a:spcBef>
                <a:spcPts val="400"/>
              </a:spcBef>
              <a:spcAft>
                <a:spcPts val="0"/>
              </a:spcAft>
              <a:buClr>
                <a:srgbClr val="A1A1A0"/>
              </a:buClr>
              <a:buSzPts val="2000"/>
              <a:buFont typeface="Arial"/>
              <a:buNone/>
              <a:defRPr b="0" i="0" sz="2000" u="none" cap="none" strike="noStrike">
                <a:solidFill>
                  <a:srgbClr val="A1A1A0"/>
                </a:solidFill>
                <a:latin typeface="Calibri"/>
                <a:ea typeface="Calibri"/>
                <a:cs typeface="Calibri"/>
                <a:sym typeface="Calibri"/>
              </a:defRPr>
            </a:lvl7pPr>
            <a:lvl8pPr lvl="7" marR="0" rtl="0" algn="ctr">
              <a:spcBef>
                <a:spcPts val="400"/>
              </a:spcBef>
              <a:spcAft>
                <a:spcPts val="0"/>
              </a:spcAft>
              <a:buClr>
                <a:srgbClr val="A1A1A0"/>
              </a:buClr>
              <a:buSzPts val="2000"/>
              <a:buFont typeface="Arial"/>
              <a:buNone/>
              <a:defRPr b="0" i="0" sz="2000" u="none" cap="none" strike="noStrike">
                <a:solidFill>
                  <a:srgbClr val="A1A1A0"/>
                </a:solidFill>
                <a:latin typeface="Calibri"/>
                <a:ea typeface="Calibri"/>
                <a:cs typeface="Calibri"/>
                <a:sym typeface="Calibri"/>
              </a:defRPr>
            </a:lvl8pPr>
            <a:lvl9pPr lvl="8" marR="0" rtl="0" algn="ctr">
              <a:spcBef>
                <a:spcPts val="400"/>
              </a:spcBef>
              <a:spcAft>
                <a:spcPts val="0"/>
              </a:spcAft>
              <a:buClr>
                <a:srgbClr val="A1A1A0"/>
              </a:buClr>
              <a:buSzPts val="2000"/>
              <a:buFont typeface="Arial"/>
              <a:buNone/>
              <a:defRPr b="0" i="0" sz="2000" u="none" cap="none" strike="noStrike">
                <a:solidFill>
                  <a:srgbClr val="A1A1A0"/>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2.png"/><Relationship Id="rId6"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5.png"/><Relationship Id="rId6"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hyperlink" Target="https://childandfamilysuccess.asu.edu/cep/start-with-equity" TargetMode="External"/><Relationship Id="rId4" Type="http://schemas.openxmlformats.org/officeDocument/2006/relationships/image" Target="../media/image12.png"/><Relationship Id="rId5"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17" name="Shape 117"/>
        <p:cNvGrpSpPr/>
        <p:nvPr/>
      </p:nvGrpSpPr>
      <p:grpSpPr>
        <a:xfrm>
          <a:off x="0" y="0"/>
          <a:ext cx="0" cy="0"/>
          <a:chOff x="0" y="0"/>
          <a:chExt cx="0" cy="0"/>
        </a:xfrm>
      </p:grpSpPr>
      <p:sp>
        <p:nvSpPr>
          <p:cNvPr id="118" name="Google Shape;118;p1"/>
          <p:cNvSpPr txBox="1"/>
          <p:nvPr>
            <p:ph idx="12" type="sldNum"/>
          </p:nvPr>
        </p:nvSpPr>
        <p:spPr>
          <a:xfrm>
            <a:off x="8632825" y="6367463"/>
            <a:ext cx="511175"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1800" u="none" cap="none" strike="noStrike">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pic>
        <p:nvPicPr>
          <p:cNvPr id="119" name="Google Shape;119;p1"/>
          <p:cNvPicPr preferRelativeResize="0"/>
          <p:nvPr/>
        </p:nvPicPr>
        <p:blipFill rotWithShape="1">
          <a:blip r:embed="rId3">
            <a:alphaModFix/>
          </a:blip>
          <a:srcRect b="0" l="0" r="0" t="0"/>
          <a:stretch/>
        </p:blipFill>
        <p:spPr>
          <a:xfrm>
            <a:off x="0" y="1040130"/>
            <a:ext cx="9144000" cy="477774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10"/>
          <p:cNvSpPr txBox="1"/>
          <p:nvPr>
            <p:ph idx="1" type="body"/>
          </p:nvPr>
        </p:nvSpPr>
        <p:spPr>
          <a:xfrm>
            <a:off x="0" y="1140925"/>
            <a:ext cx="4930200" cy="50685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2A3E5C"/>
              </a:buClr>
              <a:buSzPts val="2000"/>
              <a:buFont typeface="Arial"/>
              <a:buChar char="•"/>
            </a:pPr>
            <a:r>
              <a:rPr lang="en-US">
                <a:solidFill>
                  <a:srgbClr val="2A3E5C"/>
                </a:solidFill>
              </a:rPr>
              <a:t>28% of children are DLLs, nearly 80% speak Spanish </a:t>
            </a:r>
            <a:endParaRPr/>
          </a:p>
          <a:p>
            <a:pPr indent="-342900" lvl="0" marL="342900" rtl="0" algn="l">
              <a:spcBef>
                <a:spcPts val="1600"/>
              </a:spcBef>
              <a:spcAft>
                <a:spcPts val="0"/>
              </a:spcAft>
              <a:buClr>
                <a:srgbClr val="2A3E5C"/>
              </a:buClr>
              <a:buSzPts val="2000"/>
              <a:buFont typeface="Arial"/>
              <a:buChar char="•"/>
            </a:pPr>
            <a:r>
              <a:rPr lang="en-US">
                <a:solidFill>
                  <a:srgbClr val="2A3E5C"/>
                </a:solidFill>
              </a:rPr>
              <a:t>Standards include: </a:t>
            </a:r>
            <a:endParaRPr/>
          </a:p>
          <a:p>
            <a:pPr indent="-285750" lvl="1" marL="742950" rtl="0" algn="l">
              <a:spcBef>
                <a:spcPts val="1540"/>
              </a:spcBef>
              <a:spcAft>
                <a:spcPts val="0"/>
              </a:spcAft>
              <a:buClr>
                <a:srgbClr val="2A3E5C"/>
              </a:buClr>
              <a:buSzPts val="1700"/>
              <a:buFont typeface="Arial"/>
              <a:buChar char="•"/>
            </a:pPr>
            <a:r>
              <a:rPr lang="en-US">
                <a:solidFill>
                  <a:srgbClr val="2A3E5C"/>
                </a:solidFill>
              </a:rPr>
              <a:t>Home language + English support for infants/toddlers </a:t>
            </a:r>
            <a:endParaRPr/>
          </a:p>
          <a:p>
            <a:pPr indent="-285750" lvl="1" marL="742950" rtl="0" algn="l">
              <a:spcBef>
                <a:spcPts val="1540"/>
              </a:spcBef>
              <a:spcAft>
                <a:spcPts val="0"/>
              </a:spcAft>
              <a:buClr>
                <a:srgbClr val="2A3E5C"/>
              </a:buClr>
              <a:buSzPts val="1700"/>
              <a:buFont typeface="Arial"/>
              <a:buChar char="•"/>
            </a:pPr>
            <a:r>
              <a:rPr lang="en-US">
                <a:solidFill>
                  <a:srgbClr val="2A3E5C"/>
                </a:solidFill>
              </a:rPr>
              <a:t>English + continued home language support in preschool</a:t>
            </a:r>
            <a:endParaRPr/>
          </a:p>
          <a:p>
            <a:pPr indent="-285750" lvl="1" marL="742950" rtl="0" algn="l">
              <a:spcBef>
                <a:spcPts val="1540"/>
              </a:spcBef>
              <a:spcAft>
                <a:spcPts val="0"/>
              </a:spcAft>
              <a:buClr>
                <a:srgbClr val="2A3E5C"/>
              </a:buClr>
              <a:buSzPts val="1700"/>
              <a:buFont typeface="Arial"/>
              <a:buChar char="•"/>
            </a:pPr>
            <a:r>
              <a:rPr lang="en-US">
                <a:solidFill>
                  <a:srgbClr val="2A3E5C"/>
                </a:solidFill>
              </a:rPr>
              <a:t>Bilingual staff who speaks children’s home language if 50%+ children share same home language</a:t>
            </a:r>
            <a:endParaRPr/>
          </a:p>
          <a:p>
            <a:pPr indent="-285750" lvl="1" marL="742950" rtl="0" algn="l">
              <a:spcBef>
                <a:spcPts val="1540"/>
              </a:spcBef>
              <a:spcAft>
                <a:spcPts val="0"/>
              </a:spcAft>
              <a:buClr>
                <a:srgbClr val="2A3E5C"/>
              </a:buClr>
              <a:buSzPts val="1700"/>
              <a:buFont typeface="Arial"/>
              <a:buChar char="•"/>
            </a:pPr>
            <a:r>
              <a:rPr lang="en-US">
                <a:solidFill>
                  <a:srgbClr val="2A3E5C"/>
                </a:solidFill>
              </a:rPr>
              <a:t>Assessments in English + home language </a:t>
            </a:r>
            <a:endParaRPr/>
          </a:p>
          <a:p>
            <a:pPr indent="-285750" lvl="1" marL="742950" rtl="0" algn="l">
              <a:spcBef>
                <a:spcPts val="1540"/>
              </a:spcBef>
              <a:spcAft>
                <a:spcPts val="0"/>
              </a:spcAft>
              <a:buClr>
                <a:srgbClr val="2A3E5C"/>
              </a:buClr>
              <a:buSzPts val="1700"/>
              <a:buFont typeface="Arial"/>
              <a:buChar char="•"/>
            </a:pPr>
            <a:r>
              <a:rPr lang="en-US">
                <a:solidFill>
                  <a:srgbClr val="2A3E5C"/>
                </a:solidFill>
              </a:rPr>
              <a:t>Culturally responsive family engagement</a:t>
            </a:r>
            <a:endParaRPr/>
          </a:p>
        </p:txBody>
      </p:sp>
      <p:sp>
        <p:nvSpPr>
          <p:cNvPr id="187" name="Google Shape;187;p10"/>
          <p:cNvSpPr txBox="1"/>
          <p:nvPr>
            <p:ph idx="12" type="sldNum"/>
          </p:nvPr>
        </p:nvSpPr>
        <p:spPr>
          <a:xfrm>
            <a:off x="8175403" y="6373464"/>
            <a:ext cx="511396"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88" name="Google Shape;188;p10"/>
          <p:cNvPicPr preferRelativeResize="0"/>
          <p:nvPr/>
        </p:nvPicPr>
        <p:blipFill rotWithShape="1">
          <a:blip r:embed="rId3">
            <a:alphaModFix/>
          </a:blip>
          <a:srcRect b="7520" l="51395" r="15929" t="19922"/>
          <a:stretch/>
        </p:blipFill>
        <p:spPr>
          <a:xfrm>
            <a:off x="4977354" y="1212731"/>
            <a:ext cx="3821935" cy="4774019"/>
          </a:xfrm>
          <a:prstGeom prst="rect">
            <a:avLst/>
          </a:prstGeom>
          <a:noFill/>
          <a:ln>
            <a:noFill/>
          </a:ln>
        </p:spPr>
      </p:pic>
      <p:sp>
        <p:nvSpPr>
          <p:cNvPr id="189" name="Google Shape;189;p10"/>
          <p:cNvSpPr txBox="1"/>
          <p:nvPr/>
        </p:nvSpPr>
        <p:spPr>
          <a:xfrm>
            <a:off x="446567" y="101584"/>
            <a:ext cx="7728836"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900">
                <a:solidFill>
                  <a:srgbClr val="304769"/>
                </a:solidFill>
                <a:latin typeface="Tahoma"/>
                <a:ea typeface="Tahoma"/>
                <a:cs typeface="Tahoma"/>
                <a:sym typeface="Tahoma"/>
              </a:rPr>
              <a:t>Head Start</a:t>
            </a:r>
            <a:r>
              <a:rPr b="1" i="1" lang="en-US" sz="2900">
                <a:solidFill>
                  <a:srgbClr val="304769"/>
                </a:solidFill>
                <a:latin typeface="Tahoma"/>
                <a:ea typeface="Tahoma"/>
                <a:cs typeface="Tahoma"/>
                <a:sym typeface="Tahoma"/>
              </a:rPr>
              <a:t> </a:t>
            </a:r>
            <a:endParaRPr sz="2300"/>
          </a:p>
          <a:p>
            <a:pPr indent="0" lvl="0" marL="0" marR="0" rtl="0" algn="ctr">
              <a:spcBef>
                <a:spcPts val="0"/>
              </a:spcBef>
              <a:spcAft>
                <a:spcPts val="0"/>
              </a:spcAft>
              <a:buNone/>
            </a:pPr>
            <a:r>
              <a:rPr b="1" i="1" lang="en-US" sz="2000">
                <a:solidFill>
                  <a:srgbClr val="304769"/>
                </a:solidFill>
                <a:latin typeface="Tahoma"/>
                <a:ea typeface="Tahoma"/>
                <a:cs typeface="Tahoma"/>
                <a:sym typeface="Tahoma"/>
              </a:rPr>
              <a:t>Robust Standards for DLLs, Implementation Varies</a:t>
            </a:r>
            <a:endParaRPr/>
          </a:p>
          <a:p>
            <a:pPr indent="0" lvl="0" marL="0" marR="0" rtl="0" algn="l">
              <a:spcBef>
                <a:spcPts val="0"/>
              </a:spcBef>
              <a:spcAft>
                <a:spcPts val="0"/>
              </a:spcAft>
              <a:buNone/>
            </a:pPr>
            <a:r>
              <a:t/>
            </a:r>
            <a:endParaRPr sz="2000">
              <a:solidFill>
                <a:srgbClr val="304769"/>
              </a:solidFill>
              <a:latin typeface="Tahoma"/>
              <a:ea typeface="Tahoma"/>
              <a:cs typeface="Tahoma"/>
              <a:sym typeface="Tahom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93" name="Shape 193"/>
        <p:cNvGrpSpPr/>
        <p:nvPr/>
      </p:nvGrpSpPr>
      <p:grpSpPr>
        <a:xfrm>
          <a:off x="0" y="0"/>
          <a:ext cx="0" cy="0"/>
          <a:chOff x="0" y="0"/>
          <a:chExt cx="0" cy="0"/>
        </a:xfrm>
      </p:grpSpPr>
      <p:sp>
        <p:nvSpPr>
          <p:cNvPr id="194" name="Google Shape;194;p11"/>
          <p:cNvSpPr txBox="1"/>
          <p:nvPr>
            <p:ph idx="11" type="ftr"/>
          </p:nvPr>
        </p:nvSpPr>
        <p:spPr>
          <a:xfrm>
            <a:off x="-1211604" y="258279"/>
            <a:ext cx="6663696"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3600" cap="none">
                <a:solidFill>
                  <a:srgbClr val="304769"/>
                </a:solidFill>
                <a:latin typeface="Tahoma"/>
                <a:ea typeface="Tahoma"/>
                <a:cs typeface="Tahoma"/>
                <a:sym typeface="Tahoma"/>
              </a:rPr>
              <a:t>Child Care </a:t>
            </a:r>
            <a:endParaRPr/>
          </a:p>
        </p:txBody>
      </p:sp>
      <p:sp>
        <p:nvSpPr>
          <p:cNvPr id="195" name="Google Shape;195;p11"/>
          <p:cNvSpPr txBox="1"/>
          <p:nvPr>
            <p:ph idx="12" type="sldNum"/>
          </p:nvPr>
        </p:nvSpPr>
        <p:spPr>
          <a:xfrm>
            <a:off x="8175403" y="6373464"/>
            <a:ext cx="511396"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96" name="Google Shape;196;p11"/>
          <p:cNvSpPr txBox="1"/>
          <p:nvPr/>
        </p:nvSpPr>
        <p:spPr>
          <a:xfrm>
            <a:off x="244925" y="863075"/>
            <a:ext cx="4150800" cy="2708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700">
                <a:solidFill>
                  <a:srgbClr val="304769"/>
                </a:solidFill>
                <a:latin typeface="Tahoma"/>
                <a:ea typeface="Tahoma"/>
                <a:cs typeface="Tahoma"/>
                <a:sym typeface="Tahoma"/>
              </a:rPr>
              <a:t>Data is scarce. </a:t>
            </a:r>
            <a:endParaRPr/>
          </a:p>
          <a:p>
            <a:pPr indent="0" lvl="0" marL="0" marR="0" rtl="0" algn="l">
              <a:spcBef>
                <a:spcPts val="0"/>
              </a:spcBef>
              <a:spcAft>
                <a:spcPts val="0"/>
              </a:spcAft>
              <a:buNone/>
            </a:pPr>
            <a:r>
              <a:t/>
            </a:r>
            <a:endParaRPr b="1" sz="1700">
              <a:solidFill>
                <a:srgbClr val="304769"/>
              </a:solidFill>
              <a:latin typeface="Tahoma"/>
              <a:ea typeface="Tahoma"/>
              <a:cs typeface="Tahoma"/>
              <a:sym typeface="Tahoma"/>
            </a:endParaRPr>
          </a:p>
          <a:p>
            <a:pPr indent="0" lvl="0" marL="0" marR="0" rtl="0" algn="l">
              <a:spcBef>
                <a:spcPts val="0"/>
              </a:spcBef>
              <a:spcAft>
                <a:spcPts val="0"/>
              </a:spcAft>
              <a:buNone/>
            </a:pPr>
            <a:r>
              <a:rPr lang="en-US" sz="1700">
                <a:solidFill>
                  <a:srgbClr val="304769"/>
                </a:solidFill>
                <a:latin typeface="Tahoma"/>
                <a:ea typeface="Tahoma"/>
                <a:cs typeface="Tahoma"/>
                <a:sym typeface="Tahoma"/>
              </a:rPr>
              <a:t>As of 2017, only 40% of </a:t>
            </a:r>
            <a:r>
              <a:rPr b="1" lang="en-US" sz="1700">
                <a:solidFill>
                  <a:srgbClr val="304769"/>
                </a:solidFill>
                <a:latin typeface="Tahoma"/>
                <a:ea typeface="Tahoma"/>
                <a:cs typeface="Tahoma"/>
                <a:sym typeface="Tahoma"/>
              </a:rPr>
              <a:t>Quality Rating and Improvement Systems</a:t>
            </a:r>
            <a:r>
              <a:rPr lang="en-US" sz="1700">
                <a:solidFill>
                  <a:srgbClr val="304769"/>
                </a:solidFill>
                <a:latin typeface="Tahoma"/>
                <a:ea typeface="Tahoma"/>
                <a:cs typeface="Tahoma"/>
                <a:sym typeface="Tahoma"/>
              </a:rPr>
              <a:t> included any indicators specific to DLLs.  </a:t>
            </a:r>
            <a:endParaRPr/>
          </a:p>
          <a:p>
            <a:pPr indent="0" lvl="0" marL="0" marR="0" rtl="0" algn="l">
              <a:spcBef>
                <a:spcPts val="0"/>
              </a:spcBef>
              <a:spcAft>
                <a:spcPts val="0"/>
              </a:spcAft>
              <a:buNone/>
            </a:pPr>
            <a:r>
              <a:t/>
            </a:r>
            <a:endParaRPr sz="1700">
              <a:solidFill>
                <a:srgbClr val="304769"/>
              </a:solidFill>
              <a:latin typeface="Tahoma"/>
              <a:ea typeface="Tahoma"/>
              <a:cs typeface="Tahoma"/>
              <a:sym typeface="Tahoma"/>
            </a:endParaRPr>
          </a:p>
          <a:p>
            <a:pPr indent="0" lvl="0" marL="0" marR="0" rtl="0" algn="l">
              <a:spcBef>
                <a:spcPts val="0"/>
              </a:spcBef>
              <a:spcAft>
                <a:spcPts val="0"/>
              </a:spcAft>
              <a:buNone/>
            </a:pPr>
            <a:r>
              <a:rPr lang="en-US" sz="1700">
                <a:solidFill>
                  <a:srgbClr val="304769"/>
                </a:solidFill>
                <a:latin typeface="Tahoma"/>
                <a:ea typeface="Tahoma"/>
                <a:cs typeface="Tahoma"/>
                <a:sym typeface="Tahoma"/>
              </a:rPr>
              <a:t>Even when DLL indicators </a:t>
            </a:r>
            <a:r>
              <a:rPr i="1" lang="en-US" sz="1700">
                <a:solidFill>
                  <a:srgbClr val="304769"/>
                </a:solidFill>
                <a:latin typeface="Tahoma"/>
                <a:ea typeface="Tahoma"/>
                <a:cs typeface="Tahoma"/>
                <a:sym typeface="Tahoma"/>
              </a:rPr>
              <a:t>were</a:t>
            </a:r>
            <a:r>
              <a:rPr lang="en-US" sz="1700">
                <a:solidFill>
                  <a:srgbClr val="304769"/>
                </a:solidFill>
                <a:latin typeface="Tahoma"/>
                <a:ea typeface="Tahoma"/>
                <a:cs typeface="Tahoma"/>
                <a:sym typeface="Tahoma"/>
              </a:rPr>
              <a:t> included, the standard of quality was often low (e.g., providing resources for families in their home language). </a:t>
            </a:r>
            <a:endParaRPr/>
          </a:p>
        </p:txBody>
      </p:sp>
      <p:pic>
        <p:nvPicPr>
          <p:cNvPr id="197" name="Google Shape;197;p11"/>
          <p:cNvPicPr preferRelativeResize="0"/>
          <p:nvPr/>
        </p:nvPicPr>
        <p:blipFill rotWithShape="1">
          <a:blip r:embed="rId3">
            <a:alphaModFix/>
          </a:blip>
          <a:srcRect b="51707" l="4225" r="10238" t="2162"/>
          <a:stretch/>
        </p:blipFill>
        <p:spPr>
          <a:xfrm>
            <a:off x="1137686" y="6340306"/>
            <a:ext cx="1254416" cy="475813"/>
          </a:xfrm>
          <a:prstGeom prst="rect">
            <a:avLst/>
          </a:prstGeom>
          <a:noFill/>
          <a:ln>
            <a:noFill/>
          </a:ln>
        </p:spPr>
      </p:pic>
      <p:pic>
        <p:nvPicPr>
          <p:cNvPr descr="BPC_150112_ppt_AR1_c_template-04.png" id="198" name="Google Shape;198;p11"/>
          <p:cNvPicPr preferRelativeResize="0"/>
          <p:nvPr/>
        </p:nvPicPr>
        <p:blipFill rotWithShape="1">
          <a:blip r:embed="rId4">
            <a:alphaModFix/>
          </a:blip>
          <a:srcRect b="88674" l="81440" r="11185" t="6003"/>
          <a:stretch/>
        </p:blipFill>
        <p:spPr>
          <a:xfrm>
            <a:off x="2500184" y="6383271"/>
            <a:ext cx="674343" cy="365125"/>
          </a:xfrm>
          <a:prstGeom prst="rect">
            <a:avLst/>
          </a:prstGeom>
          <a:noFill/>
          <a:ln>
            <a:noFill/>
          </a:ln>
        </p:spPr>
      </p:pic>
      <p:pic>
        <p:nvPicPr>
          <p:cNvPr id="199" name="Google Shape;199;p11"/>
          <p:cNvPicPr preferRelativeResize="0"/>
          <p:nvPr/>
        </p:nvPicPr>
        <p:blipFill rotWithShape="1">
          <a:blip r:embed="rId5">
            <a:alphaModFix/>
          </a:blip>
          <a:srcRect b="7327" l="50598" r="19377" t="15464"/>
          <a:stretch/>
        </p:blipFill>
        <p:spPr>
          <a:xfrm>
            <a:off x="4503075" y="33000"/>
            <a:ext cx="4630051" cy="6697099"/>
          </a:xfrm>
          <a:prstGeom prst="rect">
            <a:avLst/>
          </a:prstGeom>
          <a:noFill/>
          <a:ln>
            <a:noFill/>
          </a:ln>
        </p:spPr>
      </p:pic>
      <p:pic>
        <p:nvPicPr>
          <p:cNvPr id="200" name="Google Shape;200;p11"/>
          <p:cNvPicPr preferRelativeResize="0"/>
          <p:nvPr/>
        </p:nvPicPr>
        <p:blipFill rotWithShape="1">
          <a:blip r:embed="rId6">
            <a:alphaModFix/>
          </a:blip>
          <a:srcRect b="19812" l="17445" r="50498" t="36985"/>
          <a:stretch/>
        </p:blipFill>
        <p:spPr>
          <a:xfrm>
            <a:off x="612925" y="3713375"/>
            <a:ext cx="3274152" cy="23756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4" name="Shape 204"/>
        <p:cNvGrpSpPr/>
        <p:nvPr/>
      </p:nvGrpSpPr>
      <p:grpSpPr>
        <a:xfrm>
          <a:off x="0" y="0"/>
          <a:ext cx="0" cy="0"/>
          <a:chOff x="0" y="0"/>
          <a:chExt cx="0" cy="0"/>
        </a:xfrm>
      </p:grpSpPr>
      <p:sp>
        <p:nvSpPr>
          <p:cNvPr id="205" name="Google Shape;205;p12"/>
          <p:cNvSpPr txBox="1"/>
          <p:nvPr>
            <p:ph idx="1" type="body"/>
          </p:nvPr>
        </p:nvSpPr>
        <p:spPr>
          <a:xfrm>
            <a:off x="0" y="916850"/>
            <a:ext cx="4024500" cy="50574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304668"/>
              </a:buClr>
              <a:buSzPts val="2000"/>
              <a:buFont typeface="Arial"/>
              <a:buChar char="•"/>
            </a:pPr>
            <a:r>
              <a:rPr lang="en-US"/>
              <a:t>Less than half of state Pre-K programs collect data on home language use (e.g., AZ, FL, NY) </a:t>
            </a:r>
            <a:endParaRPr/>
          </a:p>
          <a:p>
            <a:pPr indent="-215900" lvl="0" marL="342900" rtl="0" algn="l">
              <a:spcBef>
                <a:spcPts val="400"/>
              </a:spcBef>
              <a:spcAft>
                <a:spcPts val="0"/>
              </a:spcAft>
              <a:buClr>
                <a:srgbClr val="304668"/>
              </a:buClr>
              <a:buSzPts val="2000"/>
              <a:buFont typeface="Arial"/>
              <a:buNone/>
            </a:pPr>
            <a:r>
              <a:t/>
            </a:r>
            <a:endParaRPr/>
          </a:p>
          <a:p>
            <a:pPr indent="-342900" lvl="0" marL="342900" rtl="0" algn="l">
              <a:spcBef>
                <a:spcPts val="400"/>
              </a:spcBef>
              <a:spcAft>
                <a:spcPts val="0"/>
              </a:spcAft>
              <a:buClr>
                <a:srgbClr val="304668"/>
              </a:buClr>
              <a:buSzPts val="2000"/>
              <a:buFont typeface="Arial"/>
              <a:buChar char="•"/>
            </a:pPr>
            <a:r>
              <a:rPr lang="en-US"/>
              <a:t>Of those that do, 29% of children enrolled are DLLs. </a:t>
            </a:r>
            <a:endParaRPr/>
          </a:p>
          <a:p>
            <a:pPr indent="-342900" lvl="0" marL="342900" rtl="0" algn="l">
              <a:spcBef>
                <a:spcPts val="400"/>
              </a:spcBef>
              <a:spcAft>
                <a:spcPts val="0"/>
              </a:spcAft>
              <a:buClr>
                <a:srgbClr val="304668"/>
              </a:buClr>
              <a:buSzPts val="2000"/>
              <a:buNone/>
            </a:pPr>
            <a:r>
              <a:t/>
            </a:r>
            <a:endParaRPr/>
          </a:p>
        </p:txBody>
      </p:sp>
      <p:sp>
        <p:nvSpPr>
          <p:cNvPr id="206" name="Google Shape;206;p12"/>
          <p:cNvSpPr txBox="1"/>
          <p:nvPr>
            <p:ph idx="12" type="sldNum"/>
          </p:nvPr>
        </p:nvSpPr>
        <p:spPr>
          <a:xfrm>
            <a:off x="8175403" y="6373464"/>
            <a:ext cx="511396"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07" name="Google Shape;207;p12"/>
          <p:cNvSpPr txBox="1"/>
          <p:nvPr>
            <p:ph idx="11" type="ftr"/>
          </p:nvPr>
        </p:nvSpPr>
        <p:spPr>
          <a:xfrm>
            <a:off x="223284" y="347602"/>
            <a:ext cx="6663696"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US" sz="2800" cap="none">
                <a:solidFill>
                  <a:srgbClr val="304769"/>
                </a:solidFill>
                <a:latin typeface="Tahoma"/>
                <a:ea typeface="Tahoma"/>
                <a:cs typeface="Tahoma"/>
                <a:sym typeface="Tahoma"/>
              </a:rPr>
              <a:t>State Pre-K Systems </a:t>
            </a:r>
            <a:endParaRPr/>
          </a:p>
        </p:txBody>
      </p:sp>
      <p:pic>
        <p:nvPicPr>
          <p:cNvPr id="208" name="Google Shape;208;p12"/>
          <p:cNvPicPr preferRelativeResize="0"/>
          <p:nvPr/>
        </p:nvPicPr>
        <p:blipFill rotWithShape="1">
          <a:blip r:embed="rId3">
            <a:alphaModFix/>
          </a:blip>
          <a:srcRect b="51707" l="4225" r="10238" t="2162"/>
          <a:stretch/>
        </p:blipFill>
        <p:spPr>
          <a:xfrm>
            <a:off x="1177203" y="6239045"/>
            <a:ext cx="1254416" cy="475813"/>
          </a:xfrm>
          <a:prstGeom prst="rect">
            <a:avLst/>
          </a:prstGeom>
          <a:noFill/>
          <a:ln>
            <a:noFill/>
          </a:ln>
        </p:spPr>
      </p:pic>
      <p:pic>
        <p:nvPicPr>
          <p:cNvPr descr="BPC_150112_ppt_AR1_c_template-04.png" id="209" name="Google Shape;209;p12"/>
          <p:cNvPicPr preferRelativeResize="0"/>
          <p:nvPr/>
        </p:nvPicPr>
        <p:blipFill rotWithShape="1">
          <a:blip r:embed="rId4">
            <a:alphaModFix/>
          </a:blip>
          <a:srcRect b="88674" l="81440" r="11185" t="6003"/>
          <a:stretch/>
        </p:blipFill>
        <p:spPr>
          <a:xfrm>
            <a:off x="2539701" y="6282010"/>
            <a:ext cx="674343" cy="365125"/>
          </a:xfrm>
          <a:prstGeom prst="rect">
            <a:avLst/>
          </a:prstGeom>
          <a:noFill/>
          <a:ln>
            <a:noFill/>
          </a:ln>
        </p:spPr>
      </p:pic>
      <p:pic>
        <p:nvPicPr>
          <p:cNvPr id="210" name="Google Shape;210;p12"/>
          <p:cNvPicPr preferRelativeResize="0"/>
          <p:nvPr/>
        </p:nvPicPr>
        <p:blipFill rotWithShape="1">
          <a:blip r:embed="rId5">
            <a:alphaModFix/>
          </a:blip>
          <a:srcRect b="11810" l="44010" r="16019" t="22718"/>
          <a:stretch/>
        </p:blipFill>
        <p:spPr>
          <a:xfrm>
            <a:off x="872613" y="3429000"/>
            <a:ext cx="2785723" cy="2566625"/>
          </a:xfrm>
          <a:prstGeom prst="rect">
            <a:avLst/>
          </a:prstGeom>
          <a:noFill/>
          <a:ln>
            <a:noFill/>
          </a:ln>
        </p:spPr>
      </p:pic>
      <p:pic>
        <p:nvPicPr>
          <p:cNvPr id="211" name="Google Shape;211;p12"/>
          <p:cNvPicPr preferRelativeResize="0"/>
          <p:nvPr/>
        </p:nvPicPr>
        <p:blipFill rotWithShape="1">
          <a:blip r:embed="rId6">
            <a:alphaModFix/>
          </a:blip>
          <a:srcRect b="6641" l="50363" r="17316" t="21632"/>
          <a:stretch/>
        </p:blipFill>
        <p:spPr>
          <a:xfrm>
            <a:off x="4333625" y="-76200"/>
            <a:ext cx="4835674"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13"/>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t/>
            </a:r>
            <a:endParaRPr/>
          </a:p>
        </p:txBody>
      </p:sp>
      <p:pic>
        <p:nvPicPr>
          <p:cNvPr id="217" name="Google Shape;217;p13"/>
          <p:cNvPicPr preferRelativeResize="0"/>
          <p:nvPr/>
        </p:nvPicPr>
        <p:blipFill rotWithShape="1">
          <a:blip r:embed="rId3">
            <a:alphaModFix/>
          </a:blip>
          <a:srcRect b="7357" l="24054" r="25811" t="22252"/>
          <a:stretch/>
        </p:blipFill>
        <p:spPr>
          <a:xfrm>
            <a:off x="0" y="61650"/>
            <a:ext cx="6351374" cy="6743174"/>
          </a:xfrm>
          <a:prstGeom prst="rect">
            <a:avLst/>
          </a:prstGeom>
          <a:noFill/>
          <a:ln>
            <a:noFill/>
          </a:ln>
        </p:spPr>
      </p:pic>
      <p:sp>
        <p:nvSpPr>
          <p:cNvPr id="218" name="Google Shape;218;p13"/>
          <p:cNvSpPr txBox="1"/>
          <p:nvPr/>
        </p:nvSpPr>
        <p:spPr>
          <a:xfrm>
            <a:off x="6443329" y="1403823"/>
            <a:ext cx="2573079" cy="44935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rgbClr val="304769"/>
                </a:solidFill>
                <a:latin typeface="Tahoma"/>
                <a:ea typeface="Tahoma"/>
                <a:cs typeface="Tahoma"/>
                <a:sym typeface="Tahoma"/>
              </a:rPr>
              <a:t>Title III is woefully under-funded. Increases have not kept up with inflation or the increase in ELs. </a:t>
            </a:r>
            <a:endParaRPr/>
          </a:p>
          <a:p>
            <a:pPr indent="0" lvl="0" marL="0" marR="0" rtl="0" algn="l">
              <a:spcBef>
                <a:spcPts val="0"/>
              </a:spcBef>
              <a:spcAft>
                <a:spcPts val="0"/>
              </a:spcAft>
              <a:buNone/>
            </a:pPr>
            <a:r>
              <a:t/>
            </a:r>
            <a:endParaRPr sz="2200">
              <a:solidFill>
                <a:srgbClr val="304769"/>
              </a:solidFill>
              <a:latin typeface="Tahoma"/>
              <a:ea typeface="Tahoma"/>
              <a:cs typeface="Tahoma"/>
              <a:sym typeface="Tahoma"/>
            </a:endParaRPr>
          </a:p>
          <a:p>
            <a:pPr indent="0" lvl="0" marL="0" marR="0" rtl="0" algn="l">
              <a:spcBef>
                <a:spcPts val="0"/>
              </a:spcBef>
              <a:spcAft>
                <a:spcPts val="0"/>
              </a:spcAft>
              <a:buNone/>
            </a:pPr>
            <a:r>
              <a:rPr lang="en-US" sz="2200">
                <a:solidFill>
                  <a:srgbClr val="304769"/>
                </a:solidFill>
                <a:latin typeface="Tahoma"/>
                <a:ea typeface="Tahoma"/>
                <a:cs typeface="Tahoma"/>
                <a:sym typeface="Tahoma"/>
              </a:rPr>
              <a:t>Important to note, that base education funds are also woefully inadequate and inequitable.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14"/>
          <p:cNvSpPr txBox="1"/>
          <p:nvPr>
            <p:ph idx="1" type="body"/>
          </p:nvPr>
        </p:nvSpPr>
        <p:spPr>
          <a:xfrm>
            <a:off x="265350" y="1054350"/>
            <a:ext cx="8421600" cy="16344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304668"/>
              </a:buClr>
              <a:buSzPts val="1800"/>
              <a:buFont typeface="Noto Sans Symbols"/>
              <a:buChar char="✔"/>
            </a:pPr>
            <a:r>
              <a:rPr lang="en-US" sz="1800">
                <a:latin typeface="Tahoma"/>
                <a:ea typeface="Tahoma"/>
                <a:cs typeface="Tahoma"/>
                <a:sym typeface="Tahoma"/>
              </a:rPr>
              <a:t>The history of language as a tool for exclusion &amp; “Mexican Schools” </a:t>
            </a:r>
            <a:endParaRPr/>
          </a:p>
          <a:p>
            <a:pPr indent="-342900" lvl="0" marL="342900" rtl="0" algn="l">
              <a:spcBef>
                <a:spcPts val="1560"/>
              </a:spcBef>
              <a:spcAft>
                <a:spcPts val="0"/>
              </a:spcAft>
              <a:buClr>
                <a:srgbClr val="304668"/>
              </a:buClr>
              <a:buSzPts val="1800"/>
              <a:buFont typeface="Noto Sans Symbols"/>
              <a:buChar char="✔"/>
            </a:pPr>
            <a:r>
              <a:rPr lang="en-US" sz="1800"/>
              <a:t>U</a:t>
            </a:r>
            <a:r>
              <a:rPr lang="en-US" sz="1800">
                <a:latin typeface="Tahoma"/>
                <a:ea typeface="Tahoma"/>
                <a:cs typeface="Tahoma"/>
                <a:sym typeface="Tahoma"/>
              </a:rPr>
              <a:t>sing national achievement data, </a:t>
            </a:r>
            <a:r>
              <a:rPr lang="en-US" sz="1800"/>
              <a:t>a study</a:t>
            </a:r>
            <a:r>
              <a:rPr lang="en-US" sz="1800">
                <a:latin typeface="Tahoma"/>
                <a:ea typeface="Tahoma"/>
                <a:cs typeface="Tahoma"/>
                <a:sym typeface="Tahoma"/>
              </a:rPr>
              <a:t> found that </a:t>
            </a:r>
            <a:r>
              <a:rPr b="1" i="1" lang="en-US" sz="1800"/>
              <a:t>the degree of segregation was the greatest predictor of disparities</a:t>
            </a:r>
            <a:r>
              <a:rPr lang="en-US" sz="1800">
                <a:latin typeface="Tahoma"/>
                <a:ea typeface="Tahoma"/>
                <a:cs typeface="Tahoma"/>
                <a:sym typeface="Tahoma"/>
              </a:rPr>
              <a:t> in achievement between EL &amp; non-ELs</a:t>
            </a:r>
            <a:endParaRPr/>
          </a:p>
        </p:txBody>
      </p:sp>
      <p:sp>
        <p:nvSpPr>
          <p:cNvPr id="225" name="Google Shape;225;p14"/>
          <p:cNvSpPr txBox="1"/>
          <p:nvPr>
            <p:ph idx="12" type="sldNum"/>
          </p:nvPr>
        </p:nvSpPr>
        <p:spPr>
          <a:xfrm>
            <a:off x="8175404" y="6373466"/>
            <a:ext cx="511396"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latin typeface="Tahoma"/>
                <a:ea typeface="Tahoma"/>
                <a:cs typeface="Tahoma"/>
                <a:sym typeface="Tahoma"/>
              </a:rPr>
              <a:t>‹#›</a:t>
            </a:fld>
            <a:endParaRPr>
              <a:latin typeface="Tahoma"/>
              <a:ea typeface="Tahoma"/>
              <a:cs typeface="Tahoma"/>
              <a:sym typeface="Tahoma"/>
            </a:endParaRPr>
          </a:p>
        </p:txBody>
      </p:sp>
      <p:pic>
        <p:nvPicPr>
          <p:cNvPr id="226" name="Google Shape;226;p14"/>
          <p:cNvPicPr preferRelativeResize="0"/>
          <p:nvPr>
            <p:ph idx="2" type="body"/>
          </p:nvPr>
        </p:nvPicPr>
        <p:blipFill rotWithShape="1">
          <a:blip r:embed="rId3">
            <a:alphaModFix/>
          </a:blip>
          <a:srcRect b="0" l="0" r="0" t="0"/>
          <a:stretch/>
        </p:blipFill>
        <p:spPr>
          <a:xfrm>
            <a:off x="4741500" y="2460150"/>
            <a:ext cx="3702000" cy="3702000"/>
          </a:xfrm>
          <a:prstGeom prst="rect">
            <a:avLst/>
          </a:prstGeom>
          <a:noFill/>
          <a:ln>
            <a:noFill/>
          </a:ln>
        </p:spPr>
      </p:pic>
      <p:sp>
        <p:nvSpPr>
          <p:cNvPr id="227" name="Google Shape;227;p14"/>
          <p:cNvSpPr txBox="1"/>
          <p:nvPr/>
        </p:nvSpPr>
        <p:spPr>
          <a:xfrm>
            <a:off x="669303" y="272776"/>
            <a:ext cx="6838086" cy="98488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000">
                <a:solidFill>
                  <a:srgbClr val="304769"/>
                </a:solidFill>
                <a:latin typeface="Tahoma"/>
                <a:ea typeface="Tahoma"/>
                <a:cs typeface="Tahoma"/>
                <a:sym typeface="Tahoma"/>
              </a:rPr>
              <a:t>Language, Segregation, and Bias</a:t>
            </a:r>
            <a:endParaRPr/>
          </a:p>
          <a:p>
            <a:pPr indent="0" lvl="0" marL="0" marR="0" rtl="0" algn="ctr">
              <a:spcBef>
                <a:spcPts val="0"/>
              </a:spcBef>
              <a:spcAft>
                <a:spcPts val="0"/>
              </a:spcAft>
              <a:buNone/>
            </a:pPr>
            <a:r>
              <a:t/>
            </a:r>
            <a:endParaRPr sz="2800">
              <a:solidFill>
                <a:schemeClr val="dk1"/>
              </a:solidFill>
              <a:latin typeface="Tahoma"/>
              <a:ea typeface="Tahoma"/>
              <a:cs typeface="Tahoma"/>
              <a:sym typeface="Tahoma"/>
            </a:endParaRPr>
          </a:p>
        </p:txBody>
      </p:sp>
      <p:sp>
        <p:nvSpPr>
          <p:cNvPr id="228" name="Google Shape;228;p14"/>
          <p:cNvSpPr txBox="1"/>
          <p:nvPr>
            <p:ph idx="1" type="body"/>
          </p:nvPr>
        </p:nvSpPr>
        <p:spPr>
          <a:xfrm>
            <a:off x="265350" y="2360700"/>
            <a:ext cx="4306800" cy="4135200"/>
          </a:xfrm>
          <a:prstGeom prst="rect">
            <a:avLst/>
          </a:prstGeom>
          <a:noFill/>
          <a:ln>
            <a:noFill/>
          </a:ln>
        </p:spPr>
        <p:txBody>
          <a:bodyPr anchorCtr="0" anchor="t" bIns="45700" lIns="91425" spcFirstLastPara="1" rIns="91425" wrap="square" tIns="45700">
            <a:noAutofit/>
          </a:bodyPr>
          <a:lstStyle/>
          <a:p>
            <a:pPr indent="-342900" lvl="0" marL="342900" rtl="0" algn="l">
              <a:spcBef>
                <a:spcPts val="1560"/>
              </a:spcBef>
              <a:spcAft>
                <a:spcPts val="0"/>
              </a:spcAft>
              <a:buClr>
                <a:srgbClr val="304668"/>
              </a:buClr>
              <a:buSzPts val="1800"/>
              <a:buFont typeface="Noto Sans Symbols"/>
              <a:buChar char="✔"/>
            </a:pPr>
            <a:r>
              <a:rPr lang="en-US" sz="1800">
                <a:latin typeface="Tahoma"/>
                <a:ea typeface="Tahoma"/>
                <a:cs typeface="Tahoma"/>
                <a:sym typeface="Tahoma"/>
              </a:rPr>
              <a:t>Teachers have lower academic expectations for ELs that grew over time</a:t>
            </a:r>
            <a:r>
              <a:rPr lang="en-US" sz="1800"/>
              <a:t>,</a:t>
            </a:r>
            <a:r>
              <a:rPr lang="en-US" sz="1800">
                <a:latin typeface="Tahoma"/>
                <a:ea typeface="Tahoma"/>
                <a:cs typeface="Tahoma"/>
                <a:sym typeface="Tahoma"/>
              </a:rPr>
              <a:t> </a:t>
            </a:r>
            <a:r>
              <a:rPr b="1" i="1" lang="en-US" sz="1800">
                <a:latin typeface="Tahoma"/>
                <a:ea typeface="Tahoma"/>
                <a:cs typeface="Tahoma"/>
                <a:sym typeface="Tahoma"/>
              </a:rPr>
              <a:t>but this is not the case in bilingual schools</a:t>
            </a:r>
            <a:endParaRPr i="1"/>
          </a:p>
          <a:p>
            <a:pPr indent="-342900" lvl="0" marL="342900" rtl="0" algn="l">
              <a:spcBef>
                <a:spcPts val="1560"/>
              </a:spcBef>
              <a:spcAft>
                <a:spcPts val="0"/>
              </a:spcAft>
              <a:buClr>
                <a:srgbClr val="304668"/>
              </a:buClr>
              <a:buSzPts val="1800"/>
              <a:buFont typeface="Noto Sans Symbols"/>
              <a:buChar char="✔"/>
            </a:pPr>
            <a:r>
              <a:rPr lang="en-US" sz="1800">
                <a:latin typeface="Tahoma"/>
                <a:ea typeface="Tahoma"/>
                <a:cs typeface="Tahoma"/>
                <a:sym typeface="Tahoma"/>
              </a:rPr>
              <a:t>Bilingual teachers are more effective with DLLs</a:t>
            </a:r>
            <a:endParaRPr/>
          </a:p>
          <a:p>
            <a:pPr indent="-342900" lvl="0" marL="342900" rtl="0" algn="l">
              <a:spcBef>
                <a:spcPts val="1560"/>
              </a:spcBef>
              <a:spcAft>
                <a:spcPts val="0"/>
              </a:spcAft>
              <a:buClr>
                <a:srgbClr val="304668"/>
              </a:buClr>
              <a:buSzPts val="1800"/>
              <a:buFont typeface="Noto Sans Symbols"/>
              <a:buChar char="✔"/>
            </a:pPr>
            <a:r>
              <a:rPr lang="en-US" sz="1800">
                <a:latin typeface="Tahoma"/>
                <a:ea typeface="Tahoma"/>
                <a:cs typeface="Tahoma"/>
                <a:sym typeface="Tahoma"/>
              </a:rPr>
              <a:t>Assessment bias is prevalent </a:t>
            </a:r>
            <a:endParaRPr/>
          </a:p>
          <a:p>
            <a:pPr indent="-342900" lvl="0" marL="342900" rtl="0" algn="l">
              <a:spcBef>
                <a:spcPts val="1560"/>
              </a:spcBef>
              <a:spcAft>
                <a:spcPts val="0"/>
              </a:spcAft>
              <a:buClr>
                <a:srgbClr val="304668"/>
              </a:buClr>
              <a:buSzPts val="1800"/>
              <a:buFont typeface="Noto Sans Symbols"/>
              <a:buChar char="✔"/>
            </a:pPr>
            <a:r>
              <a:rPr lang="en-US" sz="1800">
                <a:latin typeface="Tahoma"/>
                <a:ea typeface="Tahoma"/>
                <a:cs typeface="Tahoma"/>
                <a:sym typeface="Tahoma"/>
              </a:rPr>
              <a:t>In multilingual societies, the achievement gap between native language speakers and their peers is </a:t>
            </a:r>
            <a:r>
              <a:rPr b="1" i="1" lang="en-US" sz="1800"/>
              <a:t>small or non-existent</a:t>
            </a:r>
            <a:r>
              <a:rPr lang="en-US" sz="1800">
                <a:latin typeface="Tahoma"/>
                <a:ea typeface="Tahoma"/>
                <a:cs typeface="Tahoma"/>
                <a:sym typeface="Tahoma"/>
              </a:rPr>
              <a: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15"/>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t/>
            </a:r>
            <a:endParaRPr/>
          </a:p>
        </p:txBody>
      </p:sp>
      <p:pic>
        <p:nvPicPr>
          <p:cNvPr id="234" name="Google Shape;234;p15"/>
          <p:cNvPicPr preferRelativeResize="0"/>
          <p:nvPr/>
        </p:nvPicPr>
        <p:blipFill rotWithShape="1">
          <a:blip r:embed="rId3">
            <a:alphaModFix/>
          </a:blip>
          <a:srcRect b="6667" l="18414" r="19876" t="12608"/>
          <a:stretch/>
        </p:blipFill>
        <p:spPr>
          <a:xfrm>
            <a:off x="0" y="-4750"/>
            <a:ext cx="9144000" cy="70056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16"/>
          <p:cNvSpPr txBox="1"/>
          <p:nvPr>
            <p:ph idx="1" type="body"/>
          </p:nvPr>
        </p:nvSpPr>
        <p:spPr>
          <a:xfrm>
            <a:off x="292396" y="1113627"/>
            <a:ext cx="8559207" cy="2436184"/>
          </a:xfrm>
          <a:prstGeom prst="rect">
            <a:avLst/>
          </a:prstGeom>
          <a:noFill/>
          <a:ln>
            <a:noFill/>
          </a:ln>
        </p:spPr>
        <p:txBody>
          <a:bodyPr anchorCtr="0" anchor="t" bIns="45700" lIns="91425" spcFirstLastPara="1" rIns="91425" wrap="square" tIns="45700">
            <a:noAutofit/>
          </a:bodyPr>
          <a:lstStyle/>
          <a:p>
            <a:pPr indent="-342900" lvl="0" marL="342900" rtl="0" algn="ctr">
              <a:spcBef>
                <a:spcPts val="0"/>
              </a:spcBef>
              <a:spcAft>
                <a:spcPts val="0"/>
              </a:spcAft>
              <a:buClr>
                <a:srgbClr val="304668"/>
              </a:buClr>
              <a:buSzPts val="3000"/>
              <a:buNone/>
            </a:pPr>
            <a:r>
              <a:rPr b="1" lang="en-US" sz="3000"/>
              <a:t>Read &amp; Share the Full Report and Policy Agenda </a:t>
            </a:r>
            <a:endParaRPr sz="2200" u="sng"/>
          </a:p>
          <a:p>
            <a:pPr indent="-342900" lvl="0" marL="342900" rtl="0" algn="ctr">
              <a:spcBef>
                <a:spcPts val="400"/>
              </a:spcBef>
              <a:spcAft>
                <a:spcPts val="0"/>
              </a:spcAft>
              <a:buClr>
                <a:srgbClr val="304668"/>
              </a:buClr>
              <a:buSzPts val="2000"/>
              <a:buNone/>
            </a:pPr>
            <a:r>
              <a:t/>
            </a:r>
            <a:endParaRPr b="1" sz="1500"/>
          </a:p>
          <a:p>
            <a:pPr indent="-342900" lvl="0" marL="342900" rtl="0" algn="l">
              <a:spcBef>
                <a:spcPts val="400"/>
              </a:spcBef>
              <a:spcAft>
                <a:spcPts val="0"/>
              </a:spcAft>
              <a:buClr>
                <a:srgbClr val="304668"/>
              </a:buClr>
              <a:buSzPts val="2000"/>
              <a:buNone/>
            </a:pPr>
            <a:r>
              <a:rPr b="1" lang="en-US"/>
              <a:t>Sign up and Download the Full Report Here:</a:t>
            </a:r>
            <a:endParaRPr/>
          </a:p>
          <a:p>
            <a:pPr indent="-342900" lvl="0" marL="342900" rtl="0" algn="l">
              <a:spcBef>
                <a:spcPts val="400"/>
              </a:spcBef>
              <a:spcAft>
                <a:spcPts val="0"/>
              </a:spcAft>
              <a:buClr>
                <a:srgbClr val="304668"/>
              </a:buClr>
              <a:buSzPts val="2000"/>
              <a:buNone/>
            </a:pPr>
            <a:r>
              <a:rPr lang="en-US" u="sng">
                <a:solidFill>
                  <a:schemeClr val="hlink"/>
                </a:solidFill>
                <a:hlinkClick r:id="rId3"/>
              </a:rPr>
              <a:t>https://childandfamilysuccess.asu.edu/cep/start-with-equity</a:t>
            </a:r>
            <a:endParaRPr b="1">
              <a:highlight>
                <a:srgbClr val="FFFF00"/>
              </a:highlight>
            </a:endParaRPr>
          </a:p>
        </p:txBody>
      </p:sp>
      <p:pic>
        <p:nvPicPr>
          <p:cNvPr descr="https://lh3.googleusercontent.com/MbD_5PgLu-f_lCR605Dk0szZd6NJGa559Ld9x9SCWseBWiHTFYcDnKDTpeb2XaEz-QPjSU3AJB7LQ0XDisj4huecB8Ur2NSWJXuzRN4o4ywwy5SSA28XTK_HKVrws_bR0A4frOTC" id="240" name="Google Shape;240;p16"/>
          <p:cNvPicPr preferRelativeResize="0"/>
          <p:nvPr/>
        </p:nvPicPr>
        <p:blipFill rotWithShape="1">
          <a:blip r:embed="rId4">
            <a:alphaModFix/>
          </a:blip>
          <a:srcRect b="0" l="0" r="0" t="0"/>
          <a:stretch/>
        </p:blipFill>
        <p:spPr>
          <a:xfrm>
            <a:off x="0" y="-68300"/>
            <a:ext cx="2577258" cy="1181927"/>
          </a:xfrm>
          <a:prstGeom prst="rect">
            <a:avLst/>
          </a:prstGeom>
          <a:noFill/>
          <a:ln>
            <a:noFill/>
          </a:ln>
        </p:spPr>
      </p:pic>
      <p:pic>
        <p:nvPicPr>
          <p:cNvPr id="241" name="Google Shape;241;p16"/>
          <p:cNvPicPr preferRelativeResize="0"/>
          <p:nvPr/>
        </p:nvPicPr>
        <p:blipFill rotWithShape="1">
          <a:blip r:embed="rId5">
            <a:alphaModFix/>
          </a:blip>
          <a:srcRect b="0" l="0" r="0" t="0"/>
          <a:stretch/>
        </p:blipFill>
        <p:spPr>
          <a:xfrm>
            <a:off x="4343400" y="3429000"/>
            <a:ext cx="4444304" cy="2962502"/>
          </a:xfrm>
          <a:prstGeom prst="rect">
            <a:avLst/>
          </a:prstGeom>
          <a:noFill/>
          <a:ln>
            <a:noFill/>
          </a:ln>
        </p:spPr>
      </p:pic>
      <p:sp>
        <p:nvSpPr>
          <p:cNvPr id="242" name="Google Shape;242;p16"/>
          <p:cNvSpPr txBox="1"/>
          <p:nvPr/>
        </p:nvSpPr>
        <p:spPr>
          <a:xfrm>
            <a:off x="323401" y="3549811"/>
            <a:ext cx="3867600" cy="2962500"/>
          </a:xfrm>
          <a:prstGeom prst="rect">
            <a:avLst/>
          </a:prstGeom>
          <a:noFill/>
          <a:ln>
            <a:noFill/>
          </a:ln>
        </p:spPr>
        <p:txBody>
          <a:bodyPr anchorCtr="0" anchor="t" bIns="45700" lIns="91425" spcFirstLastPara="1" rIns="91425" wrap="square" tIns="45700">
            <a:noAutofit/>
          </a:bodyPr>
          <a:lstStyle/>
          <a:p>
            <a:pPr indent="-342900" lvl="0" marL="342900" marR="0" rtl="0" algn="ctr">
              <a:spcBef>
                <a:spcPts val="0"/>
              </a:spcBef>
              <a:spcAft>
                <a:spcPts val="0"/>
              </a:spcAft>
              <a:buClr>
                <a:srgbClr val="304668"/>
              </a:buClr>
              <a:buSzPts val="2000"/>
              <a:buFont typeface="Arial"/>
              <a:buNone/>
            </a:pPr>
            <a:r>
              <a:rPr b="1" lang="en-US" sz="2000">
                <a:solidFill>
                  <a:srgbClr val="304668"/>
                </a:solidFill>
                <a:latin typeface="Tahoma"/>
                <a:ea typeface="Tahoma"/>
                <a:cs typeface="Tahoma"/>
                <a:sym typeface="Tahoma"/>
              </a:rPr>
              <a:t>Follow us on twitter: </a:t>
            </a:r>
            <a:endParaRPr/>
          </a:p>
          <a:p>
            <a:pPr indent="-342900" lvl="0" marL="342900" marR="0" rtl="0" algn="ctr">
              <a:spcBef>
                <a:spcPts val="400"/>
              </a:spcBef>
              <a:spcAft>
                <a:spcPts val="0"/>
              </a:spcAft>
              <a:buClr>
                <a:srgbClr val="304668"/>
              </a:buClr>
              <a:buSzPts val="2000"/>
              <a:buFont typeface="Arial"/>
              <a:buNone/>
            </a:pPr>
            <a:r>
              <a:rPr b="1" lang="en-US" sz="2000">
                <a:solidFill>
                  <a:srgbClr val="304668"/>
                </a:solidFill>
                <a:latin typeface="Tahoma"/>
                <a:ea typeface="Tahoma"/>
                <a:cs typeface="Tahoma"/>
                <a:sym typeface="Tahoma"/>
              </a:rPr>
              <a:t>@ChildrensEquity @BPC_Bipartisan </a:t>
            </a:r>
            <a:endParaRPr/>
          </a:p>
          <a:p>
            <a:pPr indent="-342900" lvl="0" marL="342900" marR="0" rtl="0" algn="ctr">
              <a:spcBef>
                <a:spcPts val="400"/>
              </a:spcBef>
              <a:spcAft>
                <a:spcPts val="0"/>
              </a:spcAft>
              <a:buClr>
                <a:srgbClr val="304668"/>
              </a:buClr>
              <a:buSzPts val="2000"/>
              <a:buFont typeface="Arial"/>
              <a:buNone/>
            </a:pPr>
            <a:r>
              <a:t/>
            </a:r>
            <a:endParaRPr b="1" sz="2000">
              <a:solidFill>
                <a:srgbClr val="304668"/>
              </a:solidFill>
              <a:latin typeface="Tahoma"/>
              <a:ea typeface="Tahoma"/>
              <a:cs typeface="Tahoma"/>
              <a:sym typeface="Tahoma"/>
            </a:endParaRPr>
          </a:p>
          <a:p>
            <a:pPr indent="-342900" lvl="0" marL="342900" marR="0" rtl="0" algn="ctr">
              <a:spcBef>
                <a:spcPts val="400"/>
              </a:spcBef>
              <a:spcAft>
                <a:spcPts val="0"/>
              </a:spcAft>
              <a:buClr>
                <a:srgbClr val="304668"/>
              </a:buClr>
              <a:buSzPts val="2000"/>
              <a:buFont typeface="Arial"/>
              <a:buNone/>
            </a:pPr>
            <a:r>
              <a:rPr b="1" lang="en-US" sz="2000">
                <a:solidFill>
                  <a:srgbClr val="304668"/>
                </a:solidFill>
                <a:latin typeface="Tahoma"/>
                <a:ea typeface="Tahoma"/>
                <a:cs typeface="Tahoma"/>
                <a:sym typeface="Tahoma"/>
              </a:rPr>
              <a:t>Help us share the new report using </a:t>
            </a:r>
            <a:endParaRPr/>
          </a:p>
          <a:p>
            <a:pPr indent="-342900" lvl="0" marL="342900" marR="0" rtl="0" algn="ctr">
              <a:spcBef>
                <a:spcPts val="400"/>
              </a:spcBef>
              <a:spcAft>
                <a:spcPts val="0"/>
              </a:spcAft>
              <a:buClr>
                <a:srgbClr val="304668"/>
              </a:buClr>
              <a:buSzPts val="2000"/>
              <a:buFont typeface="Arial"/>
              <a:buNone/>
            </a:pPr>
            <a:r>
              <a:rPr b="1" lang="en-US" sz="2000">
                <a:solidFill>
                  <a:srgbClr val="304668"/>
                </a:solidFill>
                <a:highlight>
                  <a:srgbClr val="FFFF00"/>
                </a:highlight>
                <a:latin typeface="Tahoma"/>
                <a:ea typeface="Tahoma"/>
                <a:cs typeface="Tahoma"/>
                <a:sym typeface="Tahoma"/>
              </a:rPr>
              <a:t>#Startwithequity</a:t>
            </a:r>
            <a:endParaRPr b="1" sz="2000">
              <a:solidFill>
                <a:srgbClr val="304668"/>
              </a:solidFill>
              <a:highlight>
                <a:srgbClr val="FFFF00"/>
              </a:highlight>
              <a:latin typeface="Tahoma"/>
              <a:ea typeface="Tahoma"/>
              <a:cs typeface="Tahoma"/>
              <a:sym typeface="Tahom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
          <p:cNvSpPr txBox="1"/>
          <p:nvPr>
            <p:ph idx="1" type="body"/>
          </p:nvPr>
        </p:nvSpPr>
        <p:spPr>
          <a:xfrm>
            <a:off x="457200" y="1140934"/>
            <a:ext cx="8229600" cy="5068446"/>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304668"/>
              </a:buClr>
              <a:buSzPts val="2000"/>
              <a:buNone/>
            </a:pPr>
            <a:r>
              <a:t/>
            </a:r>
            <a:endParaRPr/>
          </a:p>
        </p:txBody>
      </p:sp>
      <p:pic>
        <p:nvPicPr>
          <p:cNvPr descr="https://lh4.googleusercontent.com/FfOFpQmwKvbX1Fv2HsWM5jK27dcomDUs07ozU00XNGIut64aRLKQ91APdD9Y9iydmGR9fzi46-pJiWl35q5KRUvRXEVj408yEpcBsBoNmkfQ9LY64vaFRYZijs9Agw2B-pvmyV7o" id="125" name="Google Shape;125;p2"/>
          <p:cNvPicPr preferRelativeResize="0"/>
          <p:nvPr/>
        </p:nvPicPr>
        <p:blipFill rotWithShape="1">
          <a:blip r:embed="rId3">
            <a:alphaModFix/>
          </a:blip>
          <a:srcRect b="0" l="0" r="0" t="0"/>
          <a:stretch/>
        </p:blipFill>
        <p:spPr>
          <a:xfrm>
            <a:off x="1" y="341935"/>
            <a:ext cx="9144000" cy="585581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3"/>
          <p:cNvPicPr preferRelativeResize="0"/>
          <p:nvPr/>
        </p:nvPicPr>
        <p:blipFill rotWithShape="1">
          <a:blip r:embed="rId3">
            <a:alphaModFix/>
          </a:blip>
          <a:srcRect b="-357" l="33678" r="35056" t="23548"/>
          <a:stretch/>
        </p:blipFill>
        <p:spPr>
          <a:xfrm>
            <a:off x="1944710" y="0"/>
            <a:ext cx="5254580"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4"/>
          <p:cNvSpPr txBox="1"/>
          <p:nvPr>
            <p:ph idx="1" type="body"/>
          </p:nvPr>
        </p:nvSpPr>
        <p:spPr>
          <a:xfrm>
            <a:off x="301658" y="1178642"/>
            <a:ext cx="4044099" cy="5068446"/>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304769"/>
              </a:buClr>
              <a:buSzPts val="2000"/>
              <a:buNone/>
            </a:pPr>
            <a:r>
              <a:rPr b="1" lang="en-US">
                <a:solidFill>
                  <a:srgbClr val="304769"/>
                </a:solidFill>
                <a:latin typeface="Tahoma"/>
                <a:ea typeface="Tahoma"/>
                <a:cs typeface="Tahoma"/>
                <a:sym typeface="Tahoma"/>
              </a:rPr>
              <a:t>Dual Language Learners (DLL): </a:t>
            </a:r>
            <a:r>
              <a:rPr lang="en-US">
                <a:solidFill>
                  <a:srgbClr val="304769"/>
                </a:solidFill>
              </a:rPr>
              <a:t>Young children; l</a:t>
            </a:r>
            <a:r>
              <a:rPr lang="en-US">
                <a:solidFill>
                  <a:srgbClr val="304769"/>
                </a:solidFill>
                <a:latin typeface="Tahoma"/>
                <a:ea typeface="Tahoma"/>
                <a:cs typeface="Tahoma"/>
                <a:sym typeface="Tahoma"/>
              </a:rPr>
              <a:t>earning home language, while also acquiring a second language</a:t>
            </a:r>
            <a:r>
              <a:rPr lang="en-US">
                <a:solidFill>
                  <a:srgbClr val="304769"/>
                </a:solidFill>
              </a:rPr>
              <a:t>;</a:t>
            </a:r>
            <a:r>
              <a:rPr lang="en-US">
                <a:solidFill>
                  <a:srgbClr val="304769"/>
                </a:solidFill>
                <a:latin typeface="Tahoma"/>
                <a:ea typeface="Tahoma"/>
                <a:cs typeface="Tahoma"/>
                <a:sym typeface="Tahoma"/>
              </a:rPr>
              <a:t> from a home where a language other than English is spoken</a:t>
            </a:r>
            <a:endParaRPr/>
          </a:p>
          <a:p>
            <a:pPr indent="-342900" lvl="0" marL="342900" rtl="0" algn="l">
              <a:spcBef>
                <a:spcPts val="400"/>
              </a:spcBef>
              <a:spcAft>
                <a:spcPts val="0"/>
              </a:spcAft>
              <a:buClr>
                <a:srgbClr val="304668"/>
              </a:buClr>
              <a:buSzPts val="2000"/>
              <a:buNone/>
            </a:pPr>
            <a:r>
              <a:t/>
            </a:r>
            <a:endParaRPr>
              <a:solidFill>
                <a:srgbClr val="304769"/>
              </a:solidFill>
              <a:latin typeface="Tahoma"/>
              <a:ea typeface="Tahoma"/>
              <a:cs typeface="Tahoma"/>
              <a:sym typeface="Tahoma"/>
            </a:endParaRPr>
          </a:p>
          <a:p>
            <a:pPr indent="-342900" lvl="0" marL="342900" rtl="0" algn="l">
              <a:spcBef>
                <a:spcPts val="400"/>
              </a:spcBef>
              <a:spcAft>
                <a:spcPts val="0"/>
              </a:spcAft>
              <a:buClr>
                <a:srgbClr val="304769"/>
              </a:buClr>
              <a:buSzPts val="2000"/>
              <a:buNone/>
            </a:pPr>
            <a:r>
              <a:rPr b="1" lang="en-US">
                <a:solidFill>
                  <a:srgbClr val="304769"/>
                </a:solidFill>
                <a:latin typeface="Tahoma"/>
                <a:ea typeface="Tahoma"/>
                <a:cs typeface="Tahoma"/>
                <a:sym typeface="Tahoma"/>
              </a:rPr>
              <a:t>English Learners (EL):</a:t>
            </a:r>
            <a:r>
              <a:rPr lang="en-US">
                <a:solidFill>
                  <a:srgbClr val="304769"/>
                </a:solidFill>
              </a:rPr>
              <a:t> School-age children; </a:t>
            </a:r>
            <a:r>
              <a:rPr lang="en-US">
                <a:solidFill>
                  <a:srgbClr val="304769"/>
                </a:solidFill>
              </a:rPr>
              <a:t>f</a:t>
            </a:r>
            <a:r>
              <a:rPr lang="en-US">
                <a:solidFill>
                  <a:srgbClr val="304769"/>
                </a:solidFill>
              </a:rPr>
              <a:t>rom</a:t>
            </a:r>
            <a:r>
              <a:rPr lang="en-US">
                <a:solidFill>
                  <a:srgbClr val="304769"/>
                </a:solidFill>
                <a:latin typeface="Tahoma"/>
                <a:ea typeface="Tahoma"/>
                <a:cs typeface="Tahoma"/>
                <a:sym typeface="Tahoma"/>
              </a:rPr>
              <a:t> a home where a language other than English is spoken</a:t>
            </a:r>
            <a:r>
              <a:rPr lang="en-US">
                <a:solidFill>
                  <a:srgbClr val="304769"/>
                </a:solidFill>
              </a:rPr>
              <a:t>;</a:t>
            </a:r>
            <a:r>
              <a:rPr lang="en-US">
                <a:solidFill>
                  <a:srgbClr val="304769"/>
                </a:solidFill>
                <a:latin typeface="Tahoma"/>
                <a:ea typeface="Tahoma"/>
                <a:cs typeface="Tahoma"/>
                <a:sym typeface="Tahoma"/>
              </a:rPr>
              <a:t> screened and found to be </a:t>
            </a:r>
            <a:r>
              <a:rPr lang="en-US">
                <a:solidFill>
                  <a:srgbClr val="304769"/>
                </a:solidFill>
              </a:rPr>
              <a:t>below proficient in English</a:t>
            </a:r>
            <a:r>
              <a:rPr lang="en-US">
                <a:solidFill>
                  <a:srgbClr val="304769"/>
                </a:solidFill>
                <a:latin typeface="Tahoma"/>
                <a:ea typeface="Tahoma"/>
                <a:cs typeface="Tahoma"/>
                <a:sym typeface="Tahoma"/>
              </a:rPr>
              <a:t>; </a:t>
            </a:r>
            <a:r>
              <a:rPr lang="en-US">
                <a:solidFill>
                  <a:srgbClr val="304769"/>
                </a:solidFill>
              </a:rPr>
              <a:t>official classification for services</a:t>
            </a:r>
            <a:endParaRPr/>
          </a:p>
        </p:txBody>
      </p:sp>
      <p:sp>
        <p:nvSpPr>
          <p:cNvPr id="136" name="Google Shape;136;p4"/>
          <p:cNvSpPr txBox="1"/>
          <p:nvPr>
            <p:ph idx="12" type="sldNum"/>
          </p:nvPr>
        </p:nvSpPr>
        <p:spPr>
          <a:xfrm>
            <a:off x="8175403" y="6373464"/>
            <a:ext cx="511396"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latin typeface="Tahoma"/>
                <a:ea typeface="Tahoma"/>
                <a:cs typeface="Tahoma"/>
                <a:sym typeface="Tahoma"/>
              </a:rPr>
              <a:t>‹#›</a:t>
            </a:fld>
            <a:endParaRPr>
              <a:latin typeface="Tahoma"/>
              <a:ea typeface="Tahoma"/>
              <a:cs typeface="Tahoma"/>
              <a:sym typeface="Tahoma"/>
            </a:endParaRPr>
          </a:p>
        </p:txBody>
      </p:sp>
      <p:pic>
        <p:nvPicPr>
          <p:cNvPr id="137" name="Google Shape;137;p4"/>
          <p:cNvPicPr preferRelativeResize="0"/>
          <p:nvPr/>
        </p:nvPicPr>
        <p:blipFill rotWithShape="1">
          <a:blip r:embed="rId3">
            <a:alphaModFix/>
          </a:blip>
          <a:srcRect b="15116" l="24055" r="30405" t="15765"/>
          <a:stretch/>
        </p:blipFill>
        <p:spPr>
          <a:xfrm>
            <a:off x="4487157" y="1499173"/>
            <a:ext cx="4520987" cy="3859654"/>
          </a:xfrm>
          <a:prstGeom prst="rect">
            <a:avLst/>
          </a:prstGeom>
          <a:noFill/>
          <a:ln>
            <a:noFill/>
          </a:ln>
        </p:spPr>
      </p:pic>
      <p:sp>
        <p:nvSpPr>
          <p:cNvPr id="138" name="Google Shape;138;p4"/>
          <p:cNvSpPr txBox="1"/>
          <p:nvPr/>
        </p:nvSpPr>
        <p:spPr>
          <a:xfrm>
            <a:off x="581690" y="286826"/>
            <a:ext cx="75936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600">
                <a:solidFill>
                  <a:srgbClr val="304769"/>
                </a:solidFill>
                <a:latin typeface="Tahoma"/>
                <a:ea typeface="Tahoma"/>
                <a:cs typeface="Tahoma"/>
                <a:sym typeface="Tahoma"/>
              </a:rPr>
              <a:t>Dual Language Learners &amp; English Learners</a:t>
            </a:r>
            <a:endParaRPr sz="16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5"/>
          <p:cNvSpPr txBox="1"/>
          <p:nvPr>
            <p:ph idx="1" type="body"/>
          </p:nvPr>
        </p:nvSpPr>
        <p:spPr>
          <a:xfrm>
            <a:off x="254524" y="1008959"/>
            <a:ext cx="2809187" cy="5068446"/>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304668"/>
              </a:buClr>
              <a:buSzPts val="1800"/>
              <a:buFont typeface="Noto Sans Symbols"/>
              <a:buChar char="✔"/>
            </a:pPr>
            <a:r>
              <a:rPr lang="en-US" sz="1800"/>
              <a:t>0-8 DLLs: 11 million or 32% of children under 8 y/o</a:t>
            </a:r>
            <a:endParaRPr/>
          </a:p>
          <a:p>
            <a:pPr indent="-342900" lvl="0" marL="342900" rtl="0" algn="l">
              <a:spcBef>
                <a:spcPts val="1560"/>
              </a:spcBef>
              <a:spcAft>
                <a:spcPts val="0"/>
              </a:spcAft>
              <a:buClr>
                <a:srgbClr val="304668"/>
              </a:buClr>
              <a:buSzPts val="1800"/>
              <a:buFont typeface="Noto Sans Symbols"/>
              <a:buChar char="✔"/>
            </a:pPr>
            <a:r>
              <a:rPr lang="en-US" sz="1800"/>
              <a:t>ELs: 4.9 million or 9.6% of the total K–12 population; larger numbers in early grades</a:t>
            </a:r>
            <a:endParaRPr/>
          </a:p>
          <a:p>
            <a:pPr indent="-342900" lvl="0" marL="342900" rtl="0" algn="l">
              <a:spcBef>
                <a:spcPts val="1560"/>
              </a:spcBef>
              <a:spcAft>
                <a:spcPts val="0"/>
              </a:spcAft>
              <a:buClr>
                <a:srgbClr val="304668"/>
              </a:buClr>
              <a:buSzPts val="1800"/>
              <a:buFont typeface="Noto Sans Symbols"/>
              <a:buChar char="✔"/>
            </a:pPr>
            <a:r>
              <a:rPr lang="en-US" sz="1800"/>
              <a:t>Major data gaps </a:t>
            </a:r>
            <a:r>
              <a:rPr lang="en-US" sz="1800"/>
              <a:t>exist</a:t>
            </a:r>
            <a:endParaRPr/>
          </a:p>
          <a:p>
            <a:pPr indent="-342900" lvl="0" marL="342900" rtl="0" algn="l">
              <a:spcBef>
                <a:spcPts val="1560"/>
              </a:spcBef>
              <a:spcAft>
                <a:spcPts val="0"/>
              </a:spcAft>
              <a:buClr>
                <a:srgbClr val="304668"/>
              </a:buClr>
              <a:buSzPts val="1800"/>
              <a:buFont typeface="Noto Sans Symbols"/>
              <a:buChar char="✔"/>
            </a:pPr>
            <a:r>
              <a:rPr lang="en-US" sz="1800"/>
              <a:t>Diverse by every measure </a:t>
            </a:r>
            <a:endParaRPr/>
          </a:p>
          <a:p>
            <a:pPr indent="-342900" lvl="0" marL="342900" rtl="0" algn="l">
              <a:spcBef>
                <a:spcPts val="1560"/>
              </a:spcBef>
              <a:spcAft>
                <a:spcPts val="0"/>
              </a:spcAft>
              <a:buClr>
                <a:srgbClr val="304668"/>
              </a:buClr>
              <a:buSzPts val="1800"/>
              <a:buFont typeface="Noto Sans Symbols"/>
              <a:buChar char="✔"/>
            </a:pPr>
            <a:r>
              <a:rPr lang="en-US" sz="1800"/>
              <a:t>DLLs have cultural, linguistic, &amp; cognitive strengths, including cognitive advantages associated with bilingualism</a:t>
            </a:r>
            <a:endParaRPr/>
          </a:p>
        </p:txBody>
      </p:sp>
      <p:sp>
        <p:nvSpPr>
          <p:cNvPr id="145" name="Google Shape;145;p5"/>
          <p:cNvSpPr txBox="1"/>
          <p:nvPr>
            <p:ph idx="12" type="sldNum"/>
          </p:nvPr>
        </p:nvSpPr>
        <p:spPr>
          <a:xfrm>
            <a:off x="8175403" y="6373464"/>
            <a:ext cx="511396"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46" name="Google Shape;146;p5"/>
          <p:cNvSpPr txBox="1"/>
          <p:nvPr>
            <p:ph idx="11" type="ftr"/>
          </p:nvPr>
        </p:nvSpPr>
        <p:spPr>
          <a:xfrm>
            <a:off x="1240152" y="358382"/>
            <a:ext cx="6663696"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3600" cap="none">
                <a:solidFill>
                  <a:srgbClr val="304769"/>
                </a:solidFill>
                <a:latin typeface="Tahoma"/>
                <a:ea typeface="Tahoma"/>
                <a:cs typeface="Tahoma"/>
                <a:sym typeface="Tahoma"/>
              </a:rPr>
              <a:t>What We Know</a:t>
            </a:r>
            <a:endParaRPr/>
          </a:p>
        </p:txBody>
      </p:sp>
      <p:sp>
        <p:nvSpPr>
          <p:cNvPr id="147" name="Google Shape;147;p5"/>
          <p:cNvSpPr txBox="1"/>
          <p:nvPr/>
        </p:nvSpPr>
        <p:spPr>
          <a:xfrm>
            <a:off x="2964729" y="1008959"/>
            <a:ext cx="3214541" cy="5068446"/>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304668"/>
              </a:buClr>
              <a:buSzPts val="1800"/>
              <a:buFont typeface="Noto Sans Symbols"/>
              <a:buChar char="✔"/>
            </a:pPr>
            <a:r>
              <a:rPr b="0" lang="en-US" sz="1800">
                <a:solidFill>
                  <a:srgbClr val="304668"/>
                </a:solidFill>
                <a:latin typeface="Tahoma"/>
                <a:ea typeface="Tahoma"/>
                <a:cs typeface="Tahoma"/>
                <a:sym typeface="Tahoma"/>
              </a:rPr>
              <a:t>DLLs &amp; ELs do better in high-quality DL or bilingual models, compared to English dominant models </a:t>
            </a:r>
            <a:endParaRPr/>
          </a:p>
          <a:p>
            <a:pPr indent="-342900" lvl="0" marL="342900" marR="0" rtl="0" algn="l">
              <a:spcBef>
                <a:spcPts val="1560"/>
              </a:spcBef>
              <a:spcAft>
                <a:spcPts val="0"/>
              </a:spcAft>
              <a:buClr>
                <a:srgbClr val="304668"/>
              </a:buClr>
              <a:buSzPts val="1800"/>
              <a:buFont typeface="Noto Sans Symbols"/>
              <a:buChar char="✔"/>
            </a:pPr>
            <a:r>
              <a:rPr b="0" lang="en-US" sz="1800">
                <a:solidFill>
                  <a:srgbClr val="304668"/>
                </a:solidFill>
                <a:latin typeface="Tahoma"/>
                <a:ea typeface="Tahoma"/>
                <a:cs typeface="Tahoma"/>
                <a:sym typeface="Tahoma"/>
              </a:rPr>
              <a:t>Limited data show that ELs may be under-represented in dual language models</a:t>
            </a:r>
            <a:endParaRPr/>
          </a:p>
          <a:p>
            <a:pPr indent="-342900" lvl="0" marL="342900" marR="0" rtl="0" algn="l">
              <a:spcBef>
                <a:spcPts val="1560"/>
              </a:spcBef>
              <a:spcAft>
                <a:spcPts val="0"/>
              </a:spcAft>
              <a:buClr>
                <a:srgbClr val="304668"/>
              </a:buClr>
              <a:buSzPts val="1800"/>
              <a:buFont typeface="Noto Sans Symbols"/>
              <a:buChar char="✔"/>
            </a:pPr>
            <a:r>
              <a:rPr b="0" lang="en-US" sz="1800">
                <a:solidFill>
                  <a:srgbClr val="304668"/>
                </a:solidFill>
                <a:latin typeface="Tahoma"/>
                <a:ea typeface="Tahoma"/>
                <a:cs typeface="Tahoma"/>
                <a:sym typeface="Tahoma"/>
              </a:rPr>
              <a:t>Segregated learning is harmful and ineffective</a:t>
            </a:r>
            <a:endParaRPr/>
          </a:p>
          <a:p>
            <a:pPr indent="-342900" lvl="0" marL="342900" marR="0" rtl="0" algn="l">
              <a:spcBef>
                <a:spcPts val="1560"/>
              </a:spcBef>
              <a:spcAft>
                <a:spcPts val="0"/>
              </a:spcAft>
              <a:buClr>
                <a:srgbClr val="304668"/>
              </a:buClr>
              <a:buSzPts val="1800"/>
              <a:buFont typeface="Noto Sans Symbols"/>
              <a:buChar char="✔"/>
            </a:pPr>
            <a:r>
              <a:rPr b="0" lang="en-US" sz="1800">
                <a:solidFill>
                  <a:srgbClr val="304668"/>
                </a:solidFill>
                <a:latin typeface="Tahoma"/>
                <a:ea typeface="Tahoma"/>
                <a:cs typeface="Tahoma"/>
                <a:sym typeface="Tahoma"/>
              </a:rPr>
              <a:t>Major gaps exist in child and global classroom quality </a:t>
            </a:r>
            <a:r>
              <a:rPr lang="en-US" sz="1800">
                <a:solidFill>
                  <a:srgbClr val="304668"/>
                </a:solidFill>
                <a:latin typeface="Tahoma"/>
                <a:ea typeface="Tahoma"/>
                <a:cs typeface="Tahoma"/>
                <a:sym typeface="Tahoma"/>
              </a:rPr>
              <a:t>assessments</a:t>
            </a:r>
            <a:r>
              <a:rPr b="0" lang="en-US" sz="1800">
                <a:solidFill>
                  <a:srgbClr val="304668"/>
                </a:solidFill>
                <a:latin typeface="Tahoma"/>
                <a:ea typeface="Tahoma"/>
                <a:cs typeface="Tahoma"/>
                <a:sym typeface="Tahoma"/>
              </a:rPr>
              <a:t> </a:t>
            </a:r>
            <a:endParaRPr b="0" sz="1800">
              <a:solidFill>
                <a:srgbClr val="304668"/>
              </a:solidFill>
              <a:latin typeface="Tahoma"/>
              <a:ea typeface="Tahoma"/>
              <a:cs typeface="Tahoma"/>
              <a:sym typeface="Tahoma"/>
            </a:endParaRPr>
          </a:p>
          <a:p>
            <a:pPr indent="0" lvl="0" marL="0" marR="0" rtl="0" algn="l">
              <a:spcBef>
                <a:spcPts val="1560"/>
              </a:spcBef>
              <a:spcAft>
                <a:spcPts val="0"/>
              </a:spcAft>
              <a:buNone/>
            </a:pPr>
            <a:r>
              <a:t/>
            </a:r>
            <a:endParaRPr sz="1800">
              <a:solidFill>
                <a:srgbClr val="304668"/>
              </a:solidFill>
              <a:latin typeface="Tahoma"/>
              <a:ea typeface="Tahoma"/>
              <a:cs typeface="Tahoma"/>
              <a:sym typeface="Tahoma"/>
            </a:endParaRPr>
          </a:p>
          <a:p>
            <a:pPr indent="0" lvl="0" marL="0" marR="0" rtl="0" algn="l">
              <a:spcBef>
                <a:spcPts val="1560"/>
              </a:spcBef>
              <a:spcAft>
                <a:spcPts val="0"/>
              </a:spcAft>
              <a:buNone/>
            </a:pPr>
            <a:r>
              <a:t/>
            </a:r>
            <a:endParaRPr/>
          </a:p>
        </p:txBody>
      </p:sp>
      <p:sp>
        <p:nvSpPr>
          <p:cNvPr id="148" name="Google Shape;148;p5"/>
          <p:cNvSpPr txBox="1"/>
          <p:nvPr/>
        </p:nvSpPr>
        <p:spPr>
          <a:xfrm>
            <a:off x="5986022" y="1008959"/>
            <a:ext cx="2903454" cy="5068446"/>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304668"/>
              </a:buClr>
              <a:buSzPts val="1800"/>
              <a:buFont typeface="Noto Sans Symbols"/>
              <a:buChar char="✔"/>
            </a:pPr>
            <a:r>
              <a:rPr lang="en-US" sz="1800">
                <a:solidFill>
                  <a:srgbClr val="304668"/>
                </a:solidFill>
                <a:latin typeface="Tahoma"/>
                <a:ea typeface="Tahoma"/>
                <a:cs typeface="Tahoma"/>
                <a:sym typeface="Tahoma"/>
              </a:rPr>
              <a:t>Policies and standards vary by system, state</a:t>
            </a:r>
            <a:endParaRPr sz="1800">
              <a:solidFill>
                <a:srgbClr val="304668"/>
              </a:solidFill>
              <a:latin typeface="Tahoma"/>
              <a:ea typeface="Tahoma"/>
              <a:cs typeface="Tahoma"/>
              <a:sym typeface="Tahoma"/>
            </a:endParaRPr>
          </a:p>
          <a:p>
            <a:pPr indent="0" lvl="0" marL="457200" marR="0" rtl="0" algn="l">
              <a:spcBef>
                <a:spcPts val="0"/>
              </a:spcBef>
              <a:spcAft>
                <a:spcPts val="0"/>
              </a:spcAft>
              <a:buNone/>
            </a:pPr>
            <a:r>
              <a:t/>
            </a:r>
            <a:endParaRPr sz="1800">
              <a:solidFill>
                <a:srgbClr val="304668"/>
              </a:solidFill>
              <a:latin typeface="Tahoma"/>
              <a:ea typeface="Tahoma"/>
              <a:cs typeface="Tahoma"/>
              <a:sym typeface="Tahoma"/>
            </a:endParaRPr>
          </a:p>
          <a:p>
            <a:pPr indent="-342900" lvl="0" marL="342900" marR="0" rtl="0" algn="l">
              <a:spcBef>
                <a:spcPts val="0"/>
              </a:spcBef>
              <a:spcAft>
                <a:spcPts val="0"/>
              </a:spcAft>
              <a:buClr>
                <a:srgbClr val="304668"/>
              </a:buClr>
              <a:buSzPts val="1800"/>
              <a:buFont typeface="Noto Sans Symbols"/>
              <a:buChar char="✔"/>
            </a:pPr>
            <a:r>
              <a:rPr b="0" lang="en-US" sz="1800">
                <a:solidFill>
                  <a:srgbClr val="304668"/>
                </a:solidFill>
                <a:latin typeface="Tahoma"/>
                <a:ea typeface="Tahoma"/>
                <a:cs typeface="Tahoma"/>
                <a:sym typeface="Tahoma"/>
              </a:rPr>
              <a:t>Head Start has the most comprehensive standards</a:t>
            </a:r>
            <a:endParaRPr/>
          </a:p>
          <a:p>
            <a:pPr indent="-342900" lvl="0" marL="342900" marR="0" rtl="0" algn="l">
              <a:spcBef>
                <a:spcPts val="1560"/>
              </a:spcBef>
              <a:spcAft>
                <a:spcPts val="0"/>
              </a:spcAft>
              <a:buClr>
                <a:srgbClr val="304668"/>
              </a:buClr>
              <a:buSzPts val="1800"/>
              <a:buFont typeface="Noto Sans Symbols"/>
              <a:buChar char="✔"/>
            </a:pPr>
            <a:r>
              <a:rPr b="0" lang="en-US" sz="1800">
                <a:solidFill>
                  <a:srgbClr val="304668"/>
                </a:solidFill>
                <a:latin typeface="Tahoma"/>
                <a:ea typeface="Tahoma"/>
                <a:cs typeface="Tahoma"/>
                <a:sym typeface="Tahoma"/>
              </a:rPr>
              <a:t>No state Pre-K program has comprehensive, high</a:t>
            </a:r>
            <a:r>
              <a:rPr lang="en-US" sz="1800">
                <a:solidFill>
                  <a:srgbClr val="304668"/>
                </a:solidFill>
                <a:latin typeface="Tahoma"/>
                <a:ea typeface="Tahoma"/>
                <a:cs typeface="Tahoma"/>
                <a:sym typeface="Tahoma"/>
              </a:rPr>
              <a:t>-</a:t>
            </a:r>
            <a:r>
              <a:rPr b="0" lang="en-US" sz="1800">
                <a:solidFill>
                  <a:srgbClr val="304668"/>
                </a:solidFill>
                <a:latin typeface="Tahoma"/>
                <a:ea typeface="Tahoma"/>
                <a:cs typeface="Tahoma"/>
                <a:sym typeface="Tahoma"/>
              </a:rPr>
              <a:t>quality standards for DLLs-</a:t>
            </a:r>
            <a:r>
              <a:rPr lang="en-US" sz="1800">
                <a:solidFill>
                  <a:srgbClr val="304668"/>
                </a:solidFill>
                <a:latin typeface="Tahoma"/>
                <a:ea typeface="Tahoma"/>
                <a:cs typeface="Tahoma"/>
                <a:sym typeface="Tahoma"/>
              </a:rPr>
              <a:t> 18 have no policies specific to DLLs </a:t>
            </a:r>
            <a:endParaRPr/>
          </a:p>
          <a:p>
            <a:pPr indent="-342900" lvl="0" marL="342900" marR="0" rtl="0" algn="l">
              <a:spcBef>
                <a:spcPts val="1560"/>
              </a:spcBef>
              <a:spcAft>
                <a:spcPts val="0"/>
              </a:spcAft>
              <a:buClr>
                <a:srgbClr val="304668"/>
              </a:buClr>
              <a:buSzPts val="1800"/>
              <a:buFont typeface="Noto Sans Symbols"/>
              <a:buChar char="✔"/>
            </a:pPr>
            <a:r>
              <a:rPr b="0" lang="en-US" sz="1800">
                <a:solidFill>
                  <a:srgbClr val="304668"/>
                </a:solidFill>
                <a:latin typeface="Tahoma"/>
                <a:ea typeface="Tahoma"/>
                <a:cs typeface="Tahoma"/>
                <a:sym typeface="Tahoma"/>
              </a:rPr>
              <a:t>Funding for ELs is insufficient. Title III has been stagnant &amp; </a:t>
            </a:r>
            <a:r>
              <a:rPr lang="en-US" sz="1800">
                <a:solidFill>
                  <a:srgbClr val="304668"/>
                </a:solidFill>
                <a:latin typeface="Tahoma"/>
                <a:ea typeface="Tahoma"/>
                <a:cs typeface="Tahoma"/>
                <a:sym typeface="Tahoma"/>
              </a:rPr>
              <a:t>has </a:t>
            </a:r>
            <a:r>
              <a:rPr b="0" lang="en-US" sz="1800">
                <a:solidFill>
                  <a:srgbClr val="304668"/>
                </a:solidFill>
                <a:latin typeface="Tahoma"/>
                <a:ea typeface="Tahoma"/>
                <a:cs typeface="Tahoma"/>
                <a:sym typeface="Tahoma"/>
              </a:rPr>
              <a:t>not kept up with inflation or increase in EL population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6"/>
          <p:cNvSpPr txBox="1"/>
          <p:nvPr>
            <p:ph idx="11" type="ftr"/>
          </p:nvPr>
        </p:nvSpPr>
        <p:spPr>
          <a:xfrm>
            <a:off x="1240150" y="366925"/>
            <a:ext cx="66636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3200" cap="none">
                <a:solidFill>
                  <a:srgbClr val="304769"/>
                </a:solidFill>
                <a:latin typeface="Tahoma"/>
                <a:ea typeface="Tahoma"/>
                <a:cs typeface="Tahoma"/>
                <a:sym typeface="Tahoma"/>
              </a:rPr>
              <a:t>Who Are DLLs and ELs? </a:t>
            </a:r>
            <a:endParaRPr/>
          </a:p>
        </p:txBody>
      </p:sp>
      <p:sp>
        <p:nvSpPr>
          <p:cNvPr id="155" name="Google Shape;155;p6"/>
          <p:cNvSpPr txBox="1"/>
          <p:nvPr>
            <p:ph idx="1" type="body"/>
          </p:nvPr>
        </p:nvSpPr>
        <p:spPr>
          <a:xfrm>
            <a:off x="4534300" y="1002100"/>
            <a:ext cx="4425900" cy="50685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304668"/>
              </a:buClr>
              <a:buSzPts val="1800"/>
              <a:buFont typeface="Arial"/>
              <a:buChar char="•"/>
            </a:pPr>
            <a:r>
              <a:rPr lang="en-US" sz="1800">
                <a:latin typeface="Tahoma"/>
                <a:ea typeface="Tahoma"/>
                <a:cs typeface="Tahoma"/>
                <a:sym typeface="Tahoma"/>
              </a:rPr>
              <a:t>Diverse: regionally, racially, immigration generation, country and language of origin, income, and parental education</a:t>
            </a:r>
            <a:endParaRPr/>
          </a:p>
          <a:p>
            <a:pPr indent="-342900" lvl="0" marL="342900" rtl="0" algn="l">
              <a:spcBef>
                <a:spcPts val="1560"/>
              </a:spcBef>
              <a:spcAft>
                <a:spcPts val="0"/>
              </a:spcAft>
              <a:buClr>
                <a:srgbClr val="304668"/>
              </a:buClr>
              <a:buSzPts val="1800"/>
              <a:buFont typeface="Arial"/>
              <a:buChar char="•"/>
            </a:pPr>
            <a:r>
              <a:rPr lang="en-US" sz="1800">
                <a:latin typeface="Tahoma"/>
                <a:ea typeface="Tahoma"/>
                <a:cs typeface="Tahoma"/>
                <a:sym typeface="Tahoma"/>
              </a:rPr>
              <a:t>About 2/3 come from Spanish speaking homes &amp; identify as Latino/a/x</a:t>
            </a:r>
            <a:endParaRPr/>
          </a:p>
          <a:p>
            <a:pPr indent="-342900" lvl="0" marL="342900" rtl="0" algn="l">
              <a:spcBef>
                <a:spcPts val="1560"/>
              </a:spcBef>
              <a:spcAft>
                <a:spcPts val="0"/>
              </a:spcAft>
              <a:buClr>
                <a:srgbClr val="304668"/>
              </a:buClr>
              <a:buSzPts val="1800"/>
              <a:buFont typeface="Arial"/>
              <a:buChar char="•"/>
            </a:pPr>
            <a:r>
              <a:rPr lang="en-US" sz="1800">
                <a:latin typeface="Tahoma"/>
                <a:ea typeface="Tahoma"/>
                <a:cs typeface="Tahoma"/>
                <a:sym typeface="Tahoma"/>
              </a:rPr>
              <a:t>About 77% of EL children identify as Latin</a:t>
            </a:r>
            <a:r>
              <a:rPr lang="en-US" sz="1800"/>
              <a:t>o/a/x</a:t>
            </a:r>
            <a:endParaRPr/>
          </a:p>
          <a:p>
            <a:pPr indent="-342900" lvl="0" marL="342900" rtl="0" algn="l">
              <a:spcBef>
                <a:spcPts val="1560"/>
              </a:spcBef>
              <a:spcAft>
                <a:spcPts val="0"/>
              </a:spcAft>
              <a:buClr>
                <a:srgbClr val="304668"/>
              </a:buClr>
              <a:buSzPts val="1800"/>
              <a:buFont typeface="Arial"/>
              <a:buChar char="•"/>
            </a:pPr>
            <a:r>
              <a:rPr lang="en-US" sz="1800"/>
              <a:t>An o</a:t>
            </a:r>
            <a:r>
              <a:rPr lang="en-US" sz="1800">
                <a:latin typeface="Tahoma"/>
                <a:ea typeface="Tahoma"/>
                <a:cs typeface="Tahoma"/>
                <a:sym typeface="Tahoma"/>
              </a:rPr>
              <a:t>verwhelming majority of these children are U.S. citizens</a:t>
            </a:r>
            <a:endParaRPr/>
          </a:p>
          <a:p>
            <a:pPr indent="-342900" lvl="0" marL="342900" rtl="0" algn="l">
              <a:spcBef>
                <a:spcPts val="1560"/>
              </a:spcBef>
              <a:spcAft>
                <a:spcPts val="0"/>
              </a:spcAft>
              <a:buClr>
                <a:srgbClr val="304668"/>
              </a:buClr>
              <a:buSzPts val="1800"/>
              <a:buFont typeface="Arial"/>
              <a:buChar char="•"/>
            </a:pPr>
            <a:r>
              <a:rPr lang="en-US" sz="1800">
                <a:latin typeface="Tahoma"/>
                <a:ea typeface="Tahoma"/>
                <a:cs typeface="Tahoma"/>
                <a:sym typeface="Tahoma"/>
              </a:rPr>
              <a:t>More likely to live in 2-parent &amp; multigenerational households</a:t>
            </a:r>
            <a:endParaRPr/>
          </a:p>
          <a:p>
            <a:pPr indent="-342900" lvl="0" marL="342900" rtl="0" algn="l">
              <a:spcBef>
                <a:spcPts val="1560"/>
              </a:spcBef>
              <a:spcAft>
                <a:spcPts val="0"/>
              </a:spcAft>
              <a:buClr>
                <a:srgbClr val="304668"/>
              </a:buClr>
              <a:buSzPts val="1800"/>
              <a:buFont typeface="Arial"/>
              <a:buChar char="•"/>
            </a:pPr>
            <a:r>
              <a:rPr lang="en-US" sz="1800">
                <a:latin typeface="Tahoma"/>
                <a:ea typeface="Tahoma"/>
                <a:cs typeface="Tahoma"/>
                <a:sym typeface="Tahoma"/>
              </a:rPr>
              <a:t>More likely to be low income and have a parent with a high school education</a:t>
            </a:r>
            <a:endParaRPr/>
          </a:p>
        </p:txBody>
      </p:sp>
      <p:sp>
        <p:nvSpPr>
          <p:cNvPr id="156" name="Google Shape;156;p6"/>
          <p:cNvSpPr txBox="1"/>
          <p:nvPr>
            <p:ph idx="12" type="sldNum"/>
          </p:nvPr>
        </p:nvSpPr>
        <p:spPr>
          <a:xfrm>
            <a:off x="8175403" y="6373464"/>
            <a:ext cx="511396"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57" name="Google Shape;157;p6"/>
          <p:cNvPicPr preferRelativeResize="0"/>
          <p:nvPr/>
        </p:nvPicPr>
        <p:blipFill rotWithShape="1">
          <a:blip r:embed="rId3">
            <a:alphaModFix/>
          </a:blip>
          <a:srcRect b="0" l="23532" r="29062" t="0"/>
          <a:stretch/>
        </p:blipFill>
        <p:spPr>
          <a:xfrm>
            <a:off x="551468" y="1002092"/>
            <a:ext cx="3608857" cy="507531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7"/>
          <p:cNvSpPr txBox="1"/>
          <p:nvPr>
            <p:ph idx="1" type="body"/>
          </p:nvPr>
        </p:nvSpPr>
        <p:spPr>
          <a:xfrm>
            <a:off x="551100" y="1143675"/>
            <a:ext cx="6919200" cy="46905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304769"/>
              </a:buClr>
              <a:buSzPts val="2000"/>
              <a:buFont typeface="Arial"/>
              <a:buChar char="•"/>
            </a:pPr>
            <a:r>
              <a:rPr lang="en-US">
                <a:solidFill>
                  <a:srgbClr val="304769"/>
                </a:solidFill>
                <a:latin typeface="Tahoma"/>
                <a:ea typeface="Tahoma"/>
                <a:cs typeface="Tahoma"/>
                <a:sym typeface="Tahoma"/>
              </a:rPr>
              <a:t>Infants are born with </a:t>
            </a:r>
            <a:r>
              <a:rPr lang="en-US">
                <a:solidFill>
                  <a:srgbClr val="304769"/>
                </a:solidFill>
              </a:rPr>
              <a:t>the</a:t>
            </a:r>
            <a:r>
              <a:rPr lang="en-US">
                <a:solidFill>
                  <a:srgbClr val="304769"/>
                </a:solidFill>
                <a:latin typeface="Tahoma"/>
                <a:ea typeface="Tahoma"/>
                <a:cs typeface="Tahoma"/>
                <a:sym typeface="Tahoma"/>
              </a:rPr>
              <a:t> capacity to learn an unlimited number of languages</a:t>
            </a:r>
            <a:endParaRPr/>
          </a:p>
          <a:p>
            <a:pPr indent="-215900" lvl="0" marL="342900" rtl="0" algn="l">
              <a:spcBef>
                <a:spcPts val="400"/>
              </a:spcBef>
              <a:spcAft>
                <a:spcPts val="0"/>
              </a:spcAft>
              <a:buClr>
                <a:srgbClr val="304668"/>
              </a:buClr>
              <a:buSzPts val="2000"/>
              <a:buFont typeface="Arial"/>
              <a:buNone/>
            </a:pPr>
            <a:r>
              <a:t/>
            </a:r>
            <a:endParaRPr sz="1100">
              <a:solidFill>
                <a:srgbClr val="304769"/>
              </a:solidFill>
              <a:latin typeface="Tahoma"/>
              <a:ea typeface="Tahoma"/>
              <a:cs typeface="Tahoma"/>
              <a:sym typeface="Tahoma"/>
            </a:endParaRPr>
          </a:p>
          <a:p>
            <a:pPr indent="-342900" lvl="0" marL="342900" rtl="0" algn="l">
              <a:spcBef>
                <a:spcPts val="400"/>
              </a:spcBef>
              <a:spcAft>
                <a:spcPts val="0"/>
              </a:spcAft>
              <a:buClr>
                <a:srgbClr val="304769"/>
              </a:buClr>
              <a:buSzPts val="2000"/>
              <a:buFont typeface="Arial"/>
              <a:buChar char="•"/>
            </a:pPr>
            <a:r>
              <a:rPr lang="en-US">
                <a:solidFill>
                  <a:srgbClr val="304769"/>
                </a:solidFill>
                <a:latin typeface="Tahoma"/>
                <a:ea typeface="Tahoma"/>
                <a:cs typeface="Tahoma"/>
                <a:sym typeface="Tahoma"/>
              </a:rPr>
              <a:t>Neuroscientists have observed advantages in bilingual children, as early as 7</a:t>
            </a:r>
            <a:r>
              <a:rPr lang="en-US">
                <a:solidFill>
                  <a:srgbClr val="304769"/>
                </a:solidFill>
              </a:rPr>
              <a:t>-</a:t>
            </a:r>
            <a:r>
              <a:rPr lang="en-US">
                <a:solidFill>
                  <a:srgbClr val="304769"/>
                </a:solidFill>
                <a:latin typeface="Tahoma"/>
                <a:ea typeface="Tahoma"/>
                <a:cs typeface="Tahoma"/>
                <a:sym typeface="Tahoma"/>
              </a:rPr>
              <a:t>months</a:t>
            </a:r>
            <a:r>
              <a:rPr lang="en-US">
                <a:solidFill>
                  <a:srgbClr val="304769"/>
                </a:solidFill>
              </a:rPr>
              <a:t>, in problem-solving, executive functioning skills, attention shifting, perspective-taking, and self-regulation</a:t>
            </a:r>
            <a:endParaRPr>
              <a:solidFill>
                <a:srgbClr val="304769"/>
              </a:solidFill>
              <a:latin typeface="Tahoma"/>
              <a:ea typeface="Tahoma"/>
              <a:cs typeface="Tahoma"/>
              <a:sym typeface="Tahoma"/>
            </a:endParaRPr>
          </a:p>
          <a:p>
            <a:pPr indent="0" lvl="0" marL="342900" rtl="0" algn="l">
              <a:spcBef>
                <a:spcPts val="400"/>
              </a:spcBef>
              <a:spcAft>
                <a:spcPts val="0"/>
              </a:spcAft>
              <a:buNone/>
            </a:pPr>
            <a:r>
              <a:t/>
            </a:r>
            <a:endParaRPr sz="1100">
              <a:solidFill>
                <a:srgbClr val="304769"/>
              </a:solidFill>
            </a:endParaRPr>
          </a:p>
          <a:p>
            <a:pPr indent="-342900" lvl="0" marL="342900" rtl="0" algn="l">
              <a:spcBef>
                <a:spcPts val="400"/>
              </a:spcBef>
              <a:spcAft>
                <a:spcPts val="0"/>
              </a:spcAft>
              <a:buClr>
                <a:srgbClr val="304769"/>
              </a:buClr>
              <a:buSzPts val="2000"/>
              <a:buFont typeface="Arial"/>
              <a:buChar char="•"/>
            </a:pPr>
            <a:r>
              <a:rPr lang="en-US">
                <a:solidFill>
                  <a:srgbClr val="304769"/>
                </a:solidFill>
                <a:latin typeface="Tahoma"/>
                <a:ea typeface="Tahoma"/>
                <a:cs typeface="Tahoma"/>
                <a:sym typeface="Tahoma"/>
              </a:rPr>
              <a:t>Bilingual exposure = greater neural plasticity &amp; grey matter density</a:t>
            </a:r>
            <a:endParaRPr/>
          </a:p>
          <a:p>
            <a:pPr indent="0" lvl="0" marL="0" rtl="0" algn="l">
              <a:spcBef>
                <a:spcPts val="400"/>
              </a:spcBef>
              <a:spcAft>
                <a:spcPts val="0"/>
              </a:spcAft>
              <a:buClr>
                <a:srgbClr val="304668"/>
              </a:buClr>
              <a:buSzPts val="2000"/>
              <a:buNone/>
            </a:pPr>
            <a:r>
              <a:t/>
            </a:r>
            <a:endParaRPr sz="1100">
              <a:solidFill>
                <a:srgbClr val="304769"/>
              </a:solidFill>
              <a:latin typeface="Tahoma"/>
              <a:ea typeface="Tahoma"/>
              <a:cs typeface="Tahoma"/>
              <a:sym typeface="Tahoma"/>
            </a:endParaRPr>
          </a:p>
          <a:p>
            <a:pPr indent="-342900" lvl="0" marL="342900" rtl="0" algn="l">
              <a:spcBef>
                <a:spcPts val="400"/>
              </a:spcBef>
              <a:spcAft>
                <a:spcPts val="0"/>
              </a:spcAft>
              <a:buClr>
                <a:srgbClr val="304769"/>
              </a:buClr>
              <a:buSzPts val="2000"/>
              <a:buFont typeface="Arial"/>
              <a:buChar char="•"/>
            </a:pPr>
            <a:r>
              <a:rPr lang="en-US">
                <a:solidFill>
                  <a:srgbClr val="304769"/>
                </a:solidFill>
                <a:latin typeface="Tahoma"/>
                <a:ea typeface="Tahoma"/>
                <a:cs typeface="Tahoma"/>
                <a:sym typeface="Tahoma"/>
              </a:rPr>
              <a:t>Grey matter contains most of the neurons in the brain &amp; the brain regions involved in memory, emotions, speech, decision making, and other cognitive functions</a:t>
            </a:r>
            <a:endParaRPr/>
          </a:p>
          <a:p>
            <a:pPr indent="-215900" lvl="0" marL="342900" rtl="0" algn="l">
              <a:spcBef>
                <a:spcPts val="400"/>
              </a:spcBef>
              <a:spcAft>
                <a:spcPts val="0"/>
              </a:spcAft>
              <a:buClr>
                <a:srgbClr val="304668"/>
              </a:buClr>
              <a:buSzPts val="2000"/>
              <a:buFont typeface="Arial"/>
              <a:buNone/>
            </a:pPr>
            <a:r>
              <a:t/>
            </a:r>
            <a:endParaRPr sz="1100">
              <a:solidFill>
                <a:srgbClr val="304769"/>
              </a:solidFill>
              <a:latin typeface="Tahoma"/>
              <a:ea typeface="Tahoma"/>
              <a:cs typeface="Tahoma"/>
              <a:sym typeface="Tahoma"/>
            </a:endParaRPr>
          </a:p>
          <a:p>
            <a:pPr indent="-342900" lvl="0" marL="342900" rtl="0" algn="l">
              <a:spcBef>
                <a:spcPts val="400"/>
              </a:spcBef>
              <a:spcAft>
                <a:spcPts val="0"/>
              </a:spcAft>
              <a:buClr>
                <a:srgbClr val="304769"/>
              </a:buClr>
              <a:buSzPts val="2000"/>
              <a:buFont typeface="Arial"/>
              <a:buChar char="•"/>
            </a:pPr>
            <a:r>
              <a:rPr lang="en-US">
                <a:solidFill>
                  <a:srgbClr val="304769"/>
                </a:solidFill>
                <a:latin typeface="Tahoma"/>
                <a:ea typeface="Tahoma"/>
                <a:cs typeface="Tahoma"/>
                <a:sym typeface="Tahoma"/>
              </a:rPr>
              <a:t>Switching back and forth between languages may explain it, in part</a:t>
            </a:r>
            <a:endParaRPr>
              <a:solidFill>
                <a:srgbClr val="304769"/>
              </a:solidFill>
              <a:latin typeface="Tahoma"/>
              <a:ea typeface="Tahoma"/>
              <a:cs typeface="Tahoma"/>
              <a:sym typeface="Tahoma"/>
            </a:endParaRPr>
          </a:p>
        </p:txBody>
      </p:sp>
      <p:sp>
        <p:nvSpPr>
          <p:cNvPr id="164" name="Google Shape;164;p7"/>
          <p:cNvSpPr txBox="1"/>
          <p:nvPr>
            <p:ph idx="12" type="sldNum"/>
          </p:nvPr>
        </p:nvSpPr>
        <p:spPr>
          <a:xfrm>
            <a:off x="8175403" y="6373464"/>
            <a:ext cx="511396"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304769"/>
                </a:solidFill>
                <a:latin typeface="Tahoma"/>
                <a:ea typeface="Tahoma"/>
                <a:cs typeface="Tahoma"/>
                <a:sym typeface="Tahoma"/>
              </a:rPr>
              <a:t>‹#›</a:t>
            </a:fld>
            <a:endParaRPr>
              <a:solidFill>
                <a:srgbClr val="304769"/>
              </a:solidFill>
              <a:latin typeface="Tahoma"/>
              <a:ea typeface="Tahoma"/>
              <a:cs typeface="Tahoma"/>
              <a:sym typeface="Tahoma"/>
            </a:endParaRPr>
          </a:p>
        </p:txBody>
      </p:sp>
      <p:sp>
        <p:nvSpPr>
          <p:cNvPr id="165" name="Google Shape;165;p7"/>
          <p:cNvSpPr txBox="1"/>
          <p:nvPr/>
        </p:nvSpPr>
        <p:spPr>
          <a:xfrm>
            <a:off x="0" y="326858"/>
            <a:ext cx="8455843"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300">
                <a:solidFill>
                  <a:srgbClr val="304769"/>
                </a:solidFill>
                <a:latin typeface="Tahoma"/>
                <a:ea typeface="Tahoma"/>
                <a:cs typeface="Tahoma"/>
                <a:sym typeface="Tahoma"/>
              </a:rPr>
              <a:t>The Power of Language and the Bilingual Advantage </a:t>
            </a:r>
            <a:endParaRPr/>
          </a:p>
        </p:txBody>
      </p:sp>
      <p:pic>
        <p:nvPicPr>
          <p:cNvPr id="166" name="Google Shape;166;p7"/>
          <p:cNvPicPr preferRelativeResize="0"/>
          <p:nvPr/>
        </p:nvPicPr>
        <p:blipFill>
          <a:blip r:embed="rId3">
            <a:alphaModFix/>
          </a:blip>
          <a:stretch>
            <a:fillRect/>
          </a:stretch>
        </p:blipFill>
        <p:spPr>
          <a:xfrm>
            <a:off x="7008575" y="1786375"/>
            <a:ext cx="2135425" cy="21354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8"/>
          <p:cNvPicPr preferRelativeResize="0"/>
          <p:nvPr/>
        </p:nvPicPr>
        <p:blipFill rotWithShape="1">
          <a:blip r:embed="rId3">
            <a:alphaModFix/>
          </a:blip>
          <a:srcRect b="8973" l="16388" r="22360" t="19487"/>
          <a:stretch/>
        </p:blipFill>
        <p:spPr>
          <a:xfrm>
            <a:off x="2269201" y="1057500"/>
            <a:ext cx="6930226" cy="4384424"/>
          </a:xfrm>
          <a:prstGeom prst="rect">
            <a:avLst/>
          </a:prstGeom>
          <a:noFill/>
          <a:ln>
            <a:noFill/>
          </a:ln>
        </p:spPr>
      </p:pic>
      <p:sp>
        <p:nvSpPr>
          <p:cNvPr id="173" name="Google Shape;173;p8"/>
          <p:cNvSpPr txBox="1"/>
          <p:nvPr/>
        </p:nvSpPr>
        <p:spPr>
          <a:xfrm>
            <a:off x="76200" y="1057500"/>
            <a:ext cx="2214000" cy="4743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rgbClr val="304769"/>
                </a:solidFill>
                <a:latin typeface="Tahoma"/>
                <a:ea typeface="Tahoma"/>
                <a:cs typeface="Tahoma"/>
                <a:sym typeface="Tahoma"/>
              </a:rPr>
              <a:t>Dual Language Immersion (DLI): Two languages of instruction, split across day or week.  </a:t>
            </a:r>
            <a:endParaRPr b="1" sz="2200">
              <a:solidFill>
                <a:srgbClr val="304769"/>
              </a:solidFill>
              <a:latin typeface="Tahoma"/>
              <a:ea typeface="Tahoma"/>
              <a:cs typeface="Tahoma"/>
              <a:sym typeface="Tahoma"/>
            </a:endParaRPr>
          </a:p>
          <a:p>
            <a:pPr indent="0" lvl="0" marL="0" marR="0" rtl="0" algn="l">
              <a:spcBef>
                <a:spcPts val="0"/>
              </a:spcBef>
              <a:spcAft>
                <a:spcPts val="0"/>
              </a:spcAft>
              <a:buNone/>
            </a:pPr>
            <a:r>
              <a:t/>
            </a:r>
            <a:endParaRPr b="1" sz="2200">
              <a:solidFill>
                <a:srgbClr val="304769"/>
              </a:solidFill>
              <a:latin typeface="Tahoma"/>
              <a:ea typeface="Tahoma"/>
              <a:cs typeface="Tahoma"/>
              <a:sym typeface="Tahoma"/>
            </a:endParaRPr>
          </a:p>
          <a:p>
            <a:pPr indent="0" lvl="0" marL="0" marR="0" rtl="0" algn="l">
              <a:spcBef>
                <a:spcPts val="0"/>
              </a:spcBef>
              <a:spcAft>
                <a:spcPts val="0"/>
              </a:spcAft>
              <a:buNone/>
            </a:pPr>
            <a:r>
              <a:rPr b="1" lang="en-US" sz="2200">
                <a:solidFill>
                  <a:srgbClr val="304769"/>
                </a:solidFill>
                <a:latin typeface="Tahoma"/>
                <a:ea typeface="Tahoma"/>
                <a:cs typeface="Tahoma"/>
                <a:sym typeface="Tahoma"/>
              </a:rPr>
              <a:t>The goal is bilingual/ biliterate development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9"/>
          <p:cNvSpPr txBox="1"/>
          <p:nvPr>
            <p:ph idx="11" type="ftr"/>
          </p:nvPr>
        </p:nvSpPr>
        <p:spPr>
          <a:xfrm>
            <a:off x="457200" y="311249"/>
            <a:ext cx="7810107" cy="508884"/>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2800" cap="none">
                <a:solidFill>
                  <a:srgbClr val="304769"/>
                </a:solidFill>
                <a:latin typeface="Tahoma"/>
                <a:ea typeface="Tahoma"/>
                <a:cs typeface="Tahoma"/>
                <a:sym typeface="Tahoma"/>
              </a:rPr>
              <a:t>DLI is Not a Reality for Most DLLs and ELs </a:t>
            </a:r>
            <a:endParaRPr/>
          </a:p>
        </p:txBody>
      </p:sp>
      <p:sp>
        <p:nvSpPr>
          <p:cNvPr id="179" name="Google Shape;179;p9"/>
          <p:cNvSpPr txBox="1"/>
          <p:nvPr>
            <p:ph idx="1" type="body"/>
          </p:nvPr>
        </p:nvSpPr>
        <p:spPr>
          <a:xfrm>
            <a:off x="367401" y="1100100"/>
            <a:ext cx="4363800" cy="5068500"/>
          </a:xfrm>
          <a:prstGeom prst="rect">
            <a:avLst/>
          </a:prstGeom>
          <a:noFill/>
          <a:ln>
            <a:noFill/>
          </a:ln>
        </p:spPr>
        <p:txBody>
          <a:bodyPr anchorCtr="0" anchor="t" bIns="45700" lIns="91425" spcFirstLastPara="1" rIns="91425" wrap="square" tIns="45700">
            <a:noAutofit/>
          </a:bodyPr>
          <a:lstStyle/>
          <a:p>
            <a:pPr indent="-355600" lvl="0" marL="457200" rtl="0" algn="l">
              <a:spcBef>
                <a:spcPts val="0"/>
              </a:spcBef>
              <a:spcAft>
                <a:spcPts val="0"/>
              </a:spcAft>
              <a:buSzPts val="2000"/>
              <a:buChar char="●"/>
            </a:pPr>
            <a:r>
              <a:rPr lang="en-US"/>
              <a:t>Instruction across ECE is primarily in English</a:t>
            </a:r>
            <a:endParaRPr/>
          </a:p>
          <a:p>
            <a:pPr indent="0" lvl="0" marL="0" rtl="0" algn="l">
              <a:spcBef>
                <a:spcPts val="0"/>
              </a:spcBef>
              <a:spcAft>
                <a:spcPts val="0"/>
              </a:spcAft>
              <a:buNone/>
            </a:pPr>
            <a:r>
              <a:t/>
            </a:r>
            <a:endParaRPr sz="1100"/>
          </a:p>
          <a:p>
            <a:pPr indent="-355600" lvl="0" marL="457200" rtl="0" algn="l">
              <a:spcBef>
                <a:spcPts val="0"/>
              </a:spcBef>
              <a:spcAft>
                <a:spcPts val="0"/>
              </a:spcAft>
              <a:buSzPts val="2000"/>
              <a:buChar char="●"/>
            </a:pPr>
            <a:r>
              <a:rPr lang="en-US"/>
              <a:t>Where the home language is used, it is for behavior support, which does not confer the same benefits</a:t>
            </a:r>
            <a:endParaRPr/>
          </a:p>
          <a:p>
            <a:pPr indent="0" lvl="0" marL="0" rtl="0" algn="l">
              <a:spcBef>
                <a:spcPts val="400"/>
              </a:spcBef>
              <a:spcAft>
                <a:spcPts val="0"/>
              </a:spcAft>
              <a:buNone/>
            </a:pPr>
            <a:r>
              <a:t/>
            </a:r>
            <a:endParaRPr sz="1100"/>
          </a:p>
          <a:p>
            <a:pPr indent="-355600" lvl="0" marL="457200" rtl="0" algn="l">
              <a:spcBef>
                <a:spcPts val="400"/>
              </a:spcBef>
              <a:spcAft>
                <a:spcPts val="0"/>
              </a:spcAft>
              <a:buSzPts val="2000"/>
              <a:buChar char="●"/>
            </a:pPr>
            <a:r>
              <a:rPr lang="en-US"/>
              <a:t>Exposure to home language in ECE generally goes down as children grow older </a:t>
            </a:r>
            <a:endParaRPr/>
          </a:p>
          <a:p>
            <a:pPr indent="0" lvl="0" marL="0" rtl="0" algn="l">
              <a:spcBef>
                <a:spcPts val="400"/>
              </a:spcBef>
              <a:spcAft>
                <a:spcPts val="0"/>
              </a:spcAft>
              <a:buNone/>
            </a:pPr>
            <a:r>
              <a:t/>
            </a:r>
            <a:endParaRPr sz="1100"/>
          </a:p>
          <a:p>
            <a:pPr indent="-355600" lvl="0" marL="457200" rtl="0" algn="l">
              <a:spcBef>
                <a:spcPts val="400"/>
              </a:spcBef>
              <a:spcAft>
                <a:spcPts val="0"/>
              </a:spcAft>
              <a:buSzPts val="2000"/>
              <a:buChar char="●"/>
            </a:pPr>
            <a:r>
              <a:rPr lang="en-US"/>
              <a:t>More likely to have a provider who speaks home language in non-center settings - though, </a:t>
            </a:r>
            <a:r>
              <a:rPr i="1" lang="en-US"/>
              <a:t>providers’ bilingualism does not equate to DLI instruction</a:t>
            </a:r>
            <a:endParaRPr/>
          </a:p>
        </p:txBody>
      </p:sp>
      <p:sp>
        <p:nvSpPr>
          <p:cNvPr id="180" name="Google Shape;180;p9"/>
          <p:cNvSpPr txBox="1"/>
          <p:nvPr>
            <p:ph idx="12" type="sldNum"/>
          </p:nvPr>
        </p:nvSpPr>
        <p:spPr>
          <a:xfrm>
            <a:off x="8175403" y="6373464"/>
            <a:ext cx="511396"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81" name="Google Shape;181;p9"/>
          <p:cNvPicPr preferRelativeResize="0"/>
          <p:nvPr/>
        </p:nvPicPr>
        <p:blipFill rotWithShape="1">
          <a:blip r:embed="rId3">
            <a:alphaModFix/>
          </a:blip>
          <a:srcRect b="10396" l="48658" r="20144" t="25186"/>
          <a:stretch/>
        </p:blipFill>
        <p:spPr>
          <a:xfrm>
            <a:off x="4919650" y="1241288"/>
            <a:ext cx="3767150" cy="437542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BPC_Colors_1">
      <a:dk1>
        <a:srgbClr val="6C6D6B"/>
      </a:dk1>
      <a:lt1>
        <a:srgbClr val="FFFFFF"/>
      </a:lt1>
      <a:dk2>
        <a:srgbClr val="595A58"/>
      </a:dk2>
      <a:lt2>
        <a:srgbClr val="FFFFFF"/>
      </a:lt2>
      <a:accent1>
        <a:srgbClr val="39537C"/>
      </a:accent1>
      <a:accent2>
        <a:srgbClr val="DA3240"/>
      </a:accent2>
      <a:accent3>
        <a:srgbClr val="535356"/>
      </a:accent3>
      <a:accent4>
        <a:srgbClr val="4D8CBC"/>
      </a:accent4>
      <a:accent5>
        <a:srgbClr val="669B3D"/>
      </a:accent5>
      <a:accent6>
        <a:srgbClr val="583875"/>
      </a:accent6>
      <a:hlink>
        <a:srgbClr val="7F807E"/>
      </a:hlink>
      <a:folHlink>
        <a:srgbClr val="6C6D6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2011-05-11T19:37:38Z</dcterms:created>
  <dc:creator>Julie Smith</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0x01010200A02C2C10262C914CBF1281B438EE026A010100CBC94E7403FA944D8EC7F21CFBAF1B74</vt:lpwstr>
  </property>
  <property fmtid="{D5CDD505-2E9C-101B-9397-08002B2CF9AE}" pid="3" name="TaxKeyword">
    <vt:lpwstr/>
  </property>
</Properties>
</file>