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6858000" cx="9144000"/>
  <p:notesSz cx="6858000" cy="9144000"/>
  <p:embeddedFontLst>
    <p:embeddedFont>
      <p:font typeface="Tahoma"/>
      <p:regular r:id="rId29"/>
      <p:bold r:id="rId30"/>
    </p:embeddedFont>
    <p:embeddedFont>
      <p:font typeface="Century Gothic"/>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35" roundtripDataSignature="AMtx7mhR5scRCLcfQe5nK04Y8DnajuuRZ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Tahoma-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enturyGothic-regular.fntdata"/><Relationship Id="rId30" Type="http://schemas.openxmlformats.org/officeDocument/2006/relationships/font" Target="fonts/Tahoma-bold.fntdata"/><Relationship Id="rId11" Type="http://schemas.openxmlformats.org/officeDocument/2006/relationships/slide" Target="slides/slide6.xml"/><Relationship Id="rId33" Type="http://schemas.openxmlformats.org/officeDocument/2006/relationships/font" Target="fonts/CenturyGothic-italic.fntdata"/><Relationship Id="rId10" Type="http://schemas.openxmlformats.org/officeDocument/2006/relationships/slide" Target="slides/slide5.xml"/><Relationship Id="rId32" Type="http://schemas.openxmlformats.org/officeDocument/2006/relationships/font" Target="fonts/CenturyGothic-bold.fntdata"/><Relationship Id="rId13" Type="http://schemas.openxmlformats.org/officeDocument/2006/relationships/slide" Target="slides/slide8.xml"/><Relationship Id="rId35" Type="http://customschemas.google.com/relationships/presentationmetadata" Target="metadata"/><Relationship Id="rId12" Type="http://schemas.openxmlformats.org/officeDocument/2006/relationships/slide" Target="slides/slide7.xml"/><Relationship Id="rId34" Type="http://schemas.openxmlformats.org/officeDocument/2006/relationships/font" Target="fonts/CenturyGothic-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 name="Google Shape;69;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8c6e19ab12_2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8c6e19ab12_2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g8c6e19ab12_2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US"/>
              <a:t>160k – pk12</a:t>
            </a:r>
            <a:endParaRPr/>
          </a:p>
          <a:p>
            <a:pPr indent="0" lvl="0" marL="0" rtl="0" algn="l">
              <a:spcBef>
                <a:spcPts val="0"/>
              </a:spcBef>
              <a:spcAft>
                <a:spcPts val="0"/>
              </a:spcAft>
              <a:buNone/>
            </a:pPr>
            <a:r>
              <a:rPr lang="en-US"/>
              <a:t>1,500 preschool </a:t>
            </a:r>
            <a:endParaRPr/>
          </a:p>
        </p:txBody>
      </p:sp>
      <p:sp>
        <p:nvSpPr>
          <p:cNvPr id="190" name="Google Shape;190;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 name="Google Shape;7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US"/>
              <a:t>Only two states ban seclusion outright, and five states ban it for children with disabilities. Nineteen states limit seclusion to instances involving a serious safety threat (for all children), and 24 states limit it for children with disabilities. Sixteen states allow for seclusion when there is no emergency or safety risk, either explicitly or via loopholes in policy. </a:t>
            </a:r>
            <a:endParaRPr/>
          </a:p>
        </p:txBody>
      </p:sp>
      <p:sp>
        <p:nvSpPr>
          <p:cNvPr id="229" name="Google Shape;229;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PC_ Page Separator" showMasterSp="0">
  <p:cSld name="BPC_ Page Separator">
    <p:spTree>
      <p:nvGrpSpPr>
        <p:cNvPr id="10" name="Shape 10"/>
        <p:cNvGrpSpPr/>
        <p:nvPr/>
      </p:nvGrpSpPr>
      <p:grpSpPr>
        <a:xfrm>
          <a:off x="0" y="0"/>
          <a:ext cx="0" cy="0"/>
          <a:chOff x="0" y="0"/>
          <a:chExt cx="0" cy="0"/>
        </a:xfrm>
      </p:grpSpPr>
      <p:pic>
        <p:nvPicPr>
          <p:cNvPr descr="BPC_150112_ppt_AR1_c_template-03.png" id="11" name="Google Shape;11;p27"/>
          <p:cNvPicPr preferRelativeResize="0"/>
          <p:nvPr/>
        </p:nvPicPr>
        <p:blipFill rotWithShape="1">
          <a:blip r:embed="rId2">
            <a:alphaModFix/>
          </a:blip>
          <a:srcRect b="0" l="0" r="0" t="0"/>
          <a:stretch/>
        </p:blipFill>
        <p:spPr>
          <a:xfrm>
            <a:off x="-1564850" y="0"/>
            <a:ext cx="9144000" cy="6858000"/>
          </a:xfrm>
          <a:prstGeom prst="rect">
            <a:avLst/>
          </a:prstGeom>
          <a:noFill/>
          <a:ln>
            <a:noFill/>
          </a:ln>
        </p:spPr>
      </p:pic>
      <p:sp>
        <p:nvSpPr>
          <p:cNvPr id="12" name="Google Shape;12;p27"/>
          <p:cNvSpPr txBox="1"/>
          <p:nvPr>
            <p:ph type="ctrTitle"/>
          </p:nvPr>
        </p:nvSpPr>
        <p:spPr>
          <a:xfrm>
            <a:off x="1306673" y="2699357"/>
            <a:ext cx="6530654" cy="1089233"/>
          </a:xfrm>
          <a:prstGeom prst="rect">
            <a:avLst/>
          </a:prstGeom>
          <a:noFill/>
          <a:ln>
            <a:noFill/>
          </a:ln>
        </p:spPr>
        <p:txBody>
          <a:bodyPr anchorCtr="0" anchor="t" bIns="45700" lIns="91425" spcFirstLastPara="1" rIns="91425" wrap="square" tIns="45700">
            <a:normAutofit/>
          </a:bodyPr>
          <a:lstStyle>
            <a:lvl1pPr lvl="0" marR="0" rtl="0" algn="ctr">
              <a:spcBef>
                <a:spcPts val="0"/>
              </a:spcBef>
              <a:spcAft>
                <a:spcPts val="0"/>
              </a:spcAft>
              <a:buClr>
                <a:srgbClr val="3B3D3F"/>
              </a:buClr>
              <a:buSzPts val="3400"/>
              <a:buFont typeface="Arial"/>
              <a:buNone/>
              <a:defRPr b="1" i="0" sz="3400" u="none" cap="none" strike="noStrike">
                <a:solidFill>
                  <a:srgbClr val="3B3D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descr="BPC_150112_ppt_AR1_c_template-03.png" id="13" name="Google Shape;13;p27"/>
          <p:cNvPicPr preferRelativeResize="0"/>
          <p:nvPr/>
        </p:nvPicPr>
        <p:blipFill rotWithShape="1">
          <a:blip r:embed="rId2">
            <a:alphaModFix/>
          </a:blip>
          <a:srcRect b="0" l="0" r="0" t="0"/>
          <a:stretch/>
        </p:blipFill>
        <p:spPr>
          <a:xfrm>
            <a:off x="2818614" y="329938"/>
            <a:ext cx="7513163" cy="5634872"/>
          </a:xfrm>
          <a:prstGeom prst="rect">
            <a:avLst/>
          </a:prstGeom>
          <a:noFill/>
          <a:ln>
            <a:noFill/>
          </a:ln>
        </p:spPr>
      </p:pic>
      <p:pic>
        <p:nvPicPr>
          <p:cNvPr id="14" name="Google Shape;14;p27"/>
          <p:cNvPicPr preferRelativeResize="0"/>
          <p:nvPr/>
        </p:nvPicPr>
        <p:blipFill rotWithShape="1">
          <a:blip r:embed="rId3">
            <a:alphaModFix/>
          </a:blip>
          <a:srcRect b="52612" l="1072" r="2376" t="2270"/>
          <a:stretch/>
        </p:blipFill>
        <p:spPr>
          <a:xfrm>
            <a:off x="4983951" y="583096"/>
            <a:ext cx="3368196" cy="108544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PC_Title page" showMasterSp="0" type="title">
  <p:cSld name="TITLE">
    <p:spTree>
      <p:nvGrpSpPr>
        <p:cNvPr id="15" name="Shape 15"/>
        <p:cNvGrpSpPr/>
        <p:nvPr/>
      </p:nvGrpSpPr>
      <p:grpSpPr>
        <a:xfrm>
          <a:off x="0" y="0"/>
          <a:ext cx="0" cy="0"/>
          <a:chOff x="0" y="0"/>
          <a:chExt cx="0" cy="0"/>
        </a:xfrm>
      </p:grpSpPr>
      <p:pic>
        <p:nvPicPr>
          <p:cNvPr descr="BPC_150112_ppt_AR2_c_template-01.png" id="16" name="Google Shape;16;p28"/>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7" name="Google Shape;17;p28"/>
          <p:cNvSpPr txBox="1"/>
          <p:nvPr>
            <p:ph type="ctrTitle"/>
          </p:nvPr>
        </p:nvSpPr>
        <p:spPr>
          <a:xfrm>
            <a:off x="2418117" y="2699357"/>
            <a:ext cx="6138194" cy="1150855"/>
          </a:xfrm>
          <a:prstGeom prst="rect">
            <a:avLst/>
          </a:prstGeom>
          <a:noFill/>
          <a:ln>
            <a:noFill/>
          </a:ln>
        </p:spPr>
        <p:txBody>
          <a:bodyPr anchorCtr="0" anchor="t" bIns="45700" lIns="91425" spcFirstLastPara="1" rIns="91425" wrap="square" tIns="45700">
            <a:normAutofit/>
          </a:bodyPr>
          <a:lstStyle>
            <a:lvl1pPr lvl="0" marR="0" rtl="0" algn="ctr">
              <a:spcBef>
                <a:spcPts val="0"/>
              </a:spcBef>
              <a:spcAft>
                <a:spcPts val="0"/>
              </a:spcAft>
              <a:buClr>
                <a:srgbClr val="3B3D3F"/>
              </a:buClr>
              <a:buSzPts val="3400"/>
              <a:buFont typeface="Arial"/>
              <a:buNone/>
              <a:defRPr b="1" i="0" sz="3400" u="none" cap="none" strike="noStrike">
                <a:solidFill>
                  <a:srgbClr val="3B3D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 name="Google Shape;18;p28"/>
          <p:cNvSpPr txBox="1"/>
          <p:nvPr>
            <p:ph idx="1" type="subTitle"/>
          </p:nvPr>
        </p:nvSpPr>
        <p:spPr>
          <a:xfrm>
            <a:off x="2418117" y="3951425"/>
            <a:ext cx="6138194" cy="825022"/>
          </a:xfrm>
          <a:prstGeom prst="rect">
            <a:avLst/>
          </a:prstGeom>
          <a:noFill/>
          <a:ln>
            <a:noFill/>
          </a:ln>
        </p:spPr>
        <p:txBody>
          <a:bodyPr anchorCtr="0" anchor="t" bIns="45700" lIns="91425" spcFirstLastPara="1" rIns="91425" wrap="square" tIns="45700">
            <a:normAutofit/>
          </a:bodyPr>
          <a:lstStyle>
            <a:lvl1pPr lvl="0" marR="0" rtl="0" algn="ctr">
              <a:spcBef>
                <a:spcPts val="260"/>
              </a:spcBef>
              <a:spcAft>
                <a:spcPts val="0"/>
              </a:spcAft>
              <a:buClr>
                <a:srgbClr val="3B3D3F"/>
              </a:buClr>
              <a:buSzPts val="1300"/>
              <a:buFont typeface="Arial"/>
              <a:buNone/>
              <a:defRPr b="0" i="0" sz="1300" u="none" cap="none" strike="noStrike">
                <a:solidFill>
                  <a:srgbClr val="3B3D3F"/>
                </a:solidFill>
                <a:latin typeface="Tahoma"/>
                <a:ea typeface="Tahoma"/>
                <a:cs typeface="Tahoma"/>
                <a:sym typeface="Tahoma"/>
              </a:defRPr>
            </a:lvl1pPr>
            <a:lvl2pPr lvl="1" marR="0" rtl="0" algn="ctr">
              <a:spcBef>
                <a:spcPts val="340"/>
              </a:spcBef>
              <a:spcAft>
                <a:spcPts val="0"/>
              </a:spcAft>
              <a:buClr>
                <a:srgbClr val="A1A1A0"/>
              </a:buClr>
              <a:buSzPts val="1700"/>
              <a:buFont typeface="Arial"/>
              <a:buNone/>
              <a:defRPr b="0" i="0" sz="1700" u="none" cap="none" strike="noStrike">
                <a:solidFill>
                  <a:srgbClr val="A1A1A0"/>
                </a:solidFill>
                <a:latin typeface="Verdana"/>
                <a:ea typeface="Verdana"/>
                <a:cs typeface="Verdana"/>
                <a:sym typeface="Verdana"/>
              </a:defRPr>
            </a:lvl2pPr>
            <a:lvl3pPr lvl="2" marR="0" rtl="0" algn="ctr">
              <a:spcBef>
                <a:spcPts val="280"/>
              </a:spcBef>
              <a:spcAft>
                <a:spcPts val="0"/>
              </a:spcAft>
              <a:buClr>
                <a:srgbClr val="A1A1A0"/>
              </a:buClr>
              <a:buSzPts val="1400"/>
              <a:buFont typeface="Arial"/>
              <a:buNone/>
              <a:defRPr b="0" i="0" sz="1400" u="none" cap="none" strike="noStrike">
                <a:solidFill>
                  <a:srgbClr val="A1A1A0"/>
                </a:solidFill>
                <a:latin typeface="Verdana"/>
                <a:ea typeface="Verdana"/>
                <a:cs typeface="Verdana"/>
                <a:sym typeface="Verdana"/>
              </a:defRPr>
            </a:lvl3pPr>
            <a:lvl4pPr lvl="3" marR="0" rtl="0" algn="ctr">
              <a:spcBef>
                <a:spcPts val="280"/>
              </a:spcBef>
              <a:spcAft>
                <a:spcPts val="0"/>
              </a:spcAft>
              <a:buClr>
                <a:srgbClr val="A1A1A0"/>
              </a:buClr>
              <a:buSzPts val="1400"/>
              <a:buFont typeface="Arial"/>
              <a:buNone/>
              <a:defRPr b="0" i="0" sz="1400" u="none" cap="none" strike="noStrike">
                <a:solidFill>
                  <a:srgbClr val="A1A1A0"/>
                </a:solidFill>
                <a:latin typeface="Verdana"/>
                <a:ea typeface="Verdana"/>
                <a:cs typeface="Verdana"/>
                <a:sym typeface="Verdana"/>
              </a:defRPr>
            </a:lvl4pPr>
            <a:lvl5pPr lvl="4" marR="0" rtl="0" algn="ctr">
              <a:spcBef>
                <a:spcPts val="280"/>
              </a:spcBef>
              <a:spcAft>
                <a:spcPts val="0"/>
              </a:spcAft>
              <a:buClr>
                <a:srgbClr val="A1A1A0"/>
              </a:buClr>
              <a:buSzPts val="1400"/>
              <a:buFont typeface="Arial"/>
              <a:buNone/>
              <a:defRPr b="0" i="0" sz="1400" u="none" cap="none" strike="noStrike">
                <a:solidFill>
                  <a:srgbClr val="A1A1A0"/>
                </a:solidFill>
                <a:latin typeface="Verdana"/>
                <a:ea typeface="Verdana"/>
                <a:cs typeface="Verdana"/>
                <a:sym typeface="Verdana"/>
              </a:defRPr>
            </a:lvl5pPr>
            <a:lvl6pPr lvl="5" marR="0" rtl="0" algn="ctr">
              <a:spcBef>
                <a:spcPts val="400"/>
              </a:spcBef>
              <a:spcAft>
                <a:spcPts val="0"/>
              </a:spcAft>
              <a:buClr>
                <a:srgbClr val="A1A1A0"/>
              </a:buClr>
              <a:buSzPts val="2000"/>
              <a:buFont typeface="Arial"/>
              <a:buNone/>
              <a:defRPr b="0" i="0" sz="2000" u="none" cap="none" strike="noStrike">
                <a:solidFill>
                  <a:srgbClr val="A1A1A0"/>
                </a:solidFill>
                <a:latin typeface="Calibri"/>
                <a:ea typeface="Calibri"/>
                <a:cs typeface="Calibri"/>
                <a:sym typeface="Calibri"/>
              </a:defRPr>
            </a:lvl6pPr>
            <a:lvl7pPr lvl="6" marR="0" rtl="0" algn="ctr">
              <a:spcBef>
                <a:spcPts val="400"/>
              </a:spcBef>
              <a:spcAft>
                <a:spcPts val="0"/>
              </a:spcAft>
              <a:buClr>
                <a:srgbClr val="A1A1A0"/>
              </a:buClr>
              <a:buSzPts val="2000"/>
              <a:buFont typeface="Arial"/>
              <a:buNone/>
              <a:defRPr b="0" i="0" sz="2000" u="none" cap="none" strike="noStrike">
                <a:solidFill>
                  <a:srgbClr val="A1A1A0"/>
                </a:solidFill>
                <a:latin typeface="Calibri"/>
                <a:ea typeface="Calibri"/>
                <a:cs typeface="Calibri"/>
                <a:sym typeface="Calibri"/>
              </a:defRPr>
            </a:lvl7pPr>
            <a:lvl8pPr lvl="7" marR="0" rtl="0" algn="ctr">
              <a:spcBef>
                <a:spcPts val="400"/>
              </a:spcBef>
              <a:spcAft>
                <a:spcPts val="0"/>
              </a:spcAft>
              <a:buClr>
                <a:srgbClr val="A1A1A0"/>
              </a:buClr>
              <a:buSzPts val="2000"/>
              <a:buFont typeface="Arial"/>
              <a:buNone/>
              <a:defRPr b="0" i="0" sz="2000" u="none" cap="none" strike="noStrike">
                <a:solidFill>
                  <a:srgbClr val="A1A1A0"/>
                </a:solidFill>
                <a:latin typeface="Calibri"/>
                <a:ea typeface="Calibri"/>
                <a:cs typeface="Calibri"/>
                <a:sym typeface="Calibri"/>
              </a:defRPr>
            </a:lvl8pPr>
            <a:lvl9pPr lvl="8" marR="0" rtl="0" algn="ctr">
              <a:spcBef>
                <a:spcPts val="400"/>
              </a:spcBef>
              <a:spcAft>
                <a:spcPts val="0"/>
              </a:spcAft>
              <a:buClr>
                <a:srgbClr val="A1A1A0"/>
              </a:buClr>
              <a:buSzPts val="2000"/>
              <a:buFont typeface="Arial"/>
              <a:buNone/>
              <a:defRPr b="0" i="0" sz="2000" u="none" cap="none" strike="noStrike">
                <a:solidFill>
                  <a:srgbClr val="A1A1A0"/>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showMasterSp="0" type="obj">
  <p:cSld name="OBJECT">
    <p:spTree>
      <p:nvGrpSpPr>
        <p:cNvPr id="19" name="Shape 19"/>
        <p:cNvGrpSpPr/>
        <p:nvPr/>
      </p:nvGrpSpPr>
      <p:grpSpPr>
        <a:xfrm>
          <a:off x="0" y="0"/>
          <a:ext cx="0" cy="0"/>
          <a:chOff x="0" y="0"/>
          <a:chExt cx="0" cy="0"/>
        </a:xfrm>
      </p:grpSpPr>
      <p:sp>
        <p:nvSpPr>
          <p:cNvPr id="20" name="Google Shape;20;p29"/>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 name="Google Shape;21;p29"/>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Clr>
                <a:srgbClr val="304668"/>
              </a:buClr>
              <a:buSzPts val="2000"/>
              <a:buFont typeface="Arial"/>
              <a:buNone/>
              <a:defRPr b="1" i="0" sz="2000" u="none" cap="none" strike="noStrike">
                <a:solidFill>
                  <a:srgbClr val="304668"/>
                </a:solidFill>
                <a:latin typeface="Century Gothic"/>
                <a:ea typeface="Century Gothic"/>
                <a:cs typeface="Century Gothic"/>
                <a:sym typeface="Century Gothic"/>
              </a:defRPr>
            </a:lvl1pPr>
            <a:lvl2pPr indent="-336550" lvl="1" marL="914400" marR="0" rtl="0" algn="l">
              <a:spcBef>
                <a:spcPts val="340"/>
              </a:spcBef>
              <a:spcAft>
                <a:spcPts val="0"/>
              </a:spcAft>
              <a:buClr>
                <a:schemeClr val="dk1"/>
              </a:buClr>
              <a:buSzPts val="1700"/>
              <a:buFont typeface="Arial"/>
              <a:buChar char="–"/>
              <a:defRPr b="0" i="0" sz="1700" u="none" cap="none" strike="noStrike">
                <a:solidFill>
                  <a:schemeClr val="dk1"/>
                </a:solidFill>
                <a:latin typeface="Verdana"/>
                <a:ea typeface="Verdana"/>
                <a:cs typeface="Verdana"/>
                <a:sym typeface="Verdana"/>
              </a:defRPr>
            </a:lvl2pPr>
            <a:lvl3pPr indent="-317500" lvl="2" marL="1371600" marR="0" rtl="0" algn="l">
              <a:spcBef>
                <a:spcPts val="28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rtl="0" algn="l">
              <a:spcBef>
                <a:spcPts val="28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 name="Google Shape;22;p2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 name="Google Shape;23;p2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 name="Google Shape;24;p2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25" name="Google Shape;25;p29"/>
          <p:cNvPicPr preferRelativeResize="0"/>
          <p:nvPr/>
        </p:nvPicPr>
        <p:blipFill rotWithShape="1">
          <a:blip r:embed="rId2">
            <a:alphaModFix/>
          </a:blip>
          <a:srcRect b="51707" l="4225" r="10238" t="2162"/>
          <a:stretch/>
        </p:blipFill>
        <p:spPr>
          <a:xfrm>
            <a:off x="3416892" y="6299474"/>
            <a:ext cx="1254416" cy="475813"/>
          </a:xfrm>
          <a:prstGeom prst="rect">
            <a:avLst/>
          </a:prstGeom>
          <a:noFill/>
          <a:ln>
            <a:noFill/>
          </a:ln>
        </p:spPr>
      </p:pic>
      <p:pic>
        <p:nvPicPr>
          <p:cNvPr descr="BPC_150112_ppt_AR1_c_template-04.png" id="26" name="Google Shape;26;p29"/>
          <p:cNvPicPr preferRelativeResize="0"/>
          <p:nvPr/>
        </p:nvPicPr>
        <p:blipFill rotWithShape="1">
          <a:blip r:embed="rId3">
            <a:alphaModFix/>
          </a:blip>
          <a:srcRect b="88674" l="81440" r="11185" t="6003"/>
          <a:stretch/>
        </p:blipFill>
        <p:spPr>
          <a:xfrm>
            <a:off x="4779390" y="6342439"/>
            <a:ext cx="674343" cy="3651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showMasterSp="0">
  <p:cSld name="Two Content">
    <p:spTree>
      <p:nvGrpSpPr>
        <p:cNvPr id="27" name="Shape 27"/>
        <p:cNvGrpSpPr/>
        <p:nvPr/>
      </p:nvGrpSpPr>
      <p:grpSpPr>
        <a:xfrm>
          <a:off x="0" y="0"/>
          <a:ext cx="0" cy="0"/>
          <a:chOff x="0" y="0"/>
          <a:chExt cx="0" cy="0"/>
        </a:xfrm>
      </p:grpSpPr>
      <p:pic>
        <p:nvPicPr>
          <p:cNvPr descr="BPC_150112_ppt_AR1_c_template-04.png" id="28" name="Google Shape;28;p30"/>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29" name="Google Shape;29;p30"/>
          <p:cNvSpPr txBox="1"/>
          <p:nvPr>
            <p:ph idx="11" type="ftr"/>
          </p:nvPr>
        </p:nvSpPr>
        <p:spPr>
          <a:xfrm>
            <a:off x="457200" y="320675"/>
            <a:ext cx="6663696"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100" cap="none">
                <a:solidFill>
                  <a:srgbClr val="3B3D3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0" name="Google Shape;30;p30"/>
          <p:cNvSpPr txBox="1"/>
          <p:nvPr>
            <p:ph idx="1" type="body"/>
          </p:nvPr>
        </p:nvSpPr>
        <p:spPr>
          <a:xfrm>
            <a:off x="457200" y="1140934"/>
            <a:ext cx="3906519" cy="5068446"/>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Clr>
                <a:srgbClr val="304668"/>
              </a:buClr>
              <a:buSzPts val="2000"/>
              <a:buFont typeface="Arial"/>
              <a:buNone/>
              <a:defRPr b="0" i="0" sz="2000" u="none" cap="none" strike="noStrike">
                <a:solidFill>
                  <a:srgbClr val="304668"/>
                </a:solidFill>
                <a:latin typeface="Tahoma"/>
                <a:ea typeface="Tahoma"/>
                <a:cs typeface="Tahoma"/>
                <a:sym typeface="Tahoma"/>
              </a:defRPr>
            </a:lvl1pPr>
            <a:lvl2pPr indent="-336550" lvl="1" marL="914400" marR="0" rtl="0" algn="l">
              <a:spcBef>
                <a:spcPts val="340"/>
              </a:spcBef>
              <a:spcAft>
                <a:spcPts val="0"/>
              </a:spcAft>
              <a:buClr>
                <a:srgbClr val="9F9F9E"/>
              </a:buClr>
              <a:buSzPts val="1700"/>
              <a:buFont typeface="Arial"/>
              <a:buChar char="–"/>
              <a:defRPr b="0" i="0" sz="1700" u="none" cap="none" strike="noStrike">
                <a:solidFill>
                  <a:srgbClr val="9F9F9E"/>
                </a:solidFill>
                <a:latin typeface="Tahoma"/>
                <a:ea typeface="Tahoma"/>
                <a:cs typeface="Tahoma"/>
                <a:sym typeface="Tahoma"/>
              </a:defRPr>
            </a:lvl2pPr>
            <a:lvl3pPr indent="-317500" lvl="2" marL="13716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3pPr>
            <a:lvl4pPr indent="-317500" lvl="3" marL="18288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4pPr>
            <a:lvl5pPr indent="-317500" lvl="4" marL="22860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 name="Google Shape;31;p30"/>
          <p:cNvSpPr txBox="1"/>
          <p:nvPr>
            <p:ph idx="2" type="body"/>
          </p:nvPr>
        </p:nvSpPr>
        <p:spPr>
          <a:xfrm>
            <a:off x="4582109" y="1140934"/>
            <a:ext cx="4047634" cy="5068446"/>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Clr>
                <a:srgbClr val="304668"/>
              </a:buClr>
              <a:buSzPts val="2000"/>
              <a:buFont typeface="Arial"/>
              <a:buNone/>
              <a:defRPr b="0" i="0" sz="2000" u="none" cap="none" strike="noStrike">
                <a:solidFill>
                  <a:srgbClr val="304668"/>
                </a:solidFill>
                <a:latin typeface="Tahoma"/>
                <a:ea typeface="Tahoma"/>
                <a:cs typeface="Tahoma"/>
                <a:sym typeface="Tahoma"/>
              </a:defRPr>
            </a:lvl1pPr>
            <a:lvl2pPr indent="-336550" lvl="1" marL="914400" marR="0" rtl="0" algn="l">
              <a:spcBef>
                <a:spcPts val="340"/>
              </a:spcBef>
              <a:spcAft>
                <a:spcPts val="0"/>
              </a:spcAft>
              <a:buClr>
                <a:srgbClr val="9F9F9E"/>
              </a:buClr>
              <a:buSzPts val="1700"/>
              <a:buFont typeface="Arial"/>
              <a:buChar char="–"/>
              <a:defRPr b="0" i="0" sz="1700" u="none" cap="none" strike="noStrike">
                <a:solidFill>
                  <a:srgbClr val="9F9F9E"/>
                </a:solidFill>
                <a:latin typeface="Tahoma"/>
                <a:ea typeface="Tahoma"/>
                <a:cs typeface="Tahoma"/>
                <a:sym typeface="Tahoma"/>
              </a:defRPr>
            </a:lvl2pPr>
            <a:lvl3pPr indent="-317500" lvl="2" marL="13716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3pPr>
            <a:lvl4pPr indent="-317500" lvl="3" marL="18288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4pPr>
            <a:lvl5pPr indent="-317500" lvl="4" marL="22860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 name="Google Shape;32;p30"/>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rgbClr val="9F9F9E"/>
                </a:solidFill>
                <a:latin typeface="Tahoma"/>
                <a:ea typeface="Tahoma"/>
                <a:cs typeface="Tahoma"/>
                <a:sym typeface="Tahoma"/>
              </a:defRPr>
            </a:lvl1pPr>
            <a:lvl2pPr indent="0" lvl="1" marL="0" marR="0" rtl="0" algn="r">
              <a:spcBef>
                <a:spcPts val="0"/>
              </a:spcBef>
              <a:buNone/>
              <a:defRPr sz="1000">
                <a:solidFill>
                  <a:srgbClr val="9F9F9E"/>
                </a:solidFill>
                <a:latin typeface="Tahoma"/>
                <a:ea typeface="Tahoma"/>
                <a:cs typeface="Tahoma"/>
                <a:sym typeface="Tahoma"/>
              </a:defRPr>
            </a:lvl2pPr>
            <a:lvl3pPr indent="0" lvl="2" marL="0" marR="0" rtl="0" algn="r">
              <a:spcBef>
                <a:spcPts val="0"/>
              </a:spcBef>
              <a:buNone/>
              <a:defRPr sz="1000">
                <a:solidFill>
                  <a:srgbClr val="9F9F9E"/>
                </a:solidFill>
                <a:latin typeface="Tahoma"/>
                <a:ea typeface="Tahoma"/>
                <a:cs typeface="Tahoma"/>
                <a:sym typeface="Tahoma"/>
              </a:defRPr>
            </a:lvl3pPr>
            <a:lvl4pPr indent="0" lvl="3" marL="0" marR="0" rtl="0" algn="r">
              <a:spcBef>
                <a:spcPts val="0"/>
              </a:spcBef>
              <a:buNone/>
              <a:defRPr sz="1000">
                <a:solidFill>
                  <a:srgbClr val="9F9F9E"/>
                </a:solidFill>
                <a:latin typeface="Tahoma"/>
                <a:ea typeface="Tahoma"/>
                <a:cs typeface="Tahoma"/>
                <a:sym typeface="Tahoma"/>
              </a:defRPr>
            </a:lvl4pPr>
            <a:lvl5pPr indent="0" lvl="4" marL="0" marR="0" rtl="0" algn="r">
              <a:spcBef>
                <a:spcPts val="0"/>
              </a:spcBef>
              <a:buNone/>
              <a:defRPr sz="1000">
                <a:solidFill>
                  <a:srgbClr val="9F9F9E"/>
                </a:solidFill>
                <a:latin typeface="Tahoma"/>
                <a:ea typeface="Tahoma"/>
                <a:cs typeface="Tahoma"/>
                <a:sym typeface="Tahoma"/>
              </a:defRPr>
            </a:lvl5pPr>
            <a:lvl6pPr indent="0" lvl="5" marL="0" marR="0" rtl="0" algn="r">
              <a:spcBef>
                <a:spcPts val="0"/>
              </a:spcBef>
              <a:buNone/>
              <a:defRPr sz="1000">
                <a:solidFill>
                  <a:srgbClr val="9F9F9E"/>
                </a:solidFill>
                <a:latin typeface="Tahoma"/>
                <a:ea typeface="Tahoma"/>
                <a:cs typeface="Tahoma"/>
                <a:sym typeface="Tahoma"/>
              </a:defRPr>
            </a:lvl6pPr>
            <a:lvl7pPr indent="0" lvl="6" marL="0" marR="0" rtl="0" algn="r">
              <a:spcBef>
                <a:spcPts val="0"/>
              </a:spcBef>
              <a:buNone/>
              <a:defRPr sz="1000">
                <a:solidFill>
                  <a:srgbClr val="9F9F9E"/>
                </a:solidFill>
                <a:latin typeface="Tahoma"/>
                <a:ea typeface="Tahoma"/>
                <a:cs typeface="Tahoma"/>
                <a:sym typeface="Tahoma"/>
              </a:defRPr>
            </a:lvl7pPr>
            <a:lvl8pPr indent="0" lvl="7" marL="0" marR="0" rtl="0" algn="r">
              <a:spcBef>
                <a:spcPts val="0"/>
              </a:spcBef>
              <a:buNone/>
              <a:defRPr sz="1000">
                <a:solidFill>
                  <a:srgbClr val="9F9F9E"/>
                </a:solidFill>
                <a:latin typeface="Tahoma"/>
                <a:ea typeface="Tahoma"/>
                <a:cs typeface="Tahoma"/>
                <a:sym typeface="Tahoma"/>
              </a:defRPr>
            </a:lvl8pPr>
            <a:lvl9pPr indent="0" lvl="8" marL="0" marR="0" rtl="0" algn="r">
              <a:spcBef>
                <a:spcPts val="0"/>
              </a:spcBef>
              <a:buNone/>
              <a:defRPr sz="1000">
                <a:solidFill>
                  <a:srgbClr val="9F9F9E"/>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33" name="Google Shape;33;p30"/>
          <p:cNvSpPr/>
          <p:nvPr/>
        </p:nvSpPr>
        <p:spPr>
          <a:xfrm>
            <a:off x="7437748" y="388919"/>
            <a:ext cx="829559" cy="365125"/>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34" name="Google Shape;34;p30"/>
          <p:cNvPicPr preferRelativeResize="0"/>
          <p:nvPr/>
        </p:nvPicPr>
        <p:blipFill rotWithShape="1">
          <a:blip r:embed="rId3">
            <a:alphaModFix/>
          </a:blip>
          <a:srcRect b="51707" l="4225" r="10238" t="2162"/>
          <a:stretch/>
        </p:blipFill>
        <p:spPr>
          <a:xfrm>
            <a:off x="3416892" y="6299474"/>
            <a:ext cx="1254416" cy="475813"/>
          </a:xfrm>
          <a:prstGeom prst="rect">
            <a:avLst/>
          </a:prstGeom>
          <a:noFill/>
          <a:ln>
            <a:noFill/>
          </a:ln>
        </p:spPr>
      </p:pic>
      <p:pic>
        <p:nvPicPr>
          <p:cNvPr descr="BPC_150112_ppt_AR1_c_template-04.png" id="35" name="Google Shape;35;p30"/>
          <p:cNvPicPr preferRelativeResize="0"/>
          <p:nvPr/>
        </p:nvPicPr>
        <p:blipFill rotWithShape="1">
          <a:blip r:embed="rId2">
            <a:alphaModFix/>
          </a:blip>
          <a:srcRect b="88674" l="81440" r="11185" t="6003"/>
          <a:stretch/>
        </p:blipFill>
        <p:spPr>
          <a:xfrm>
            <a:off x="4779390" y="6342439"/>
            <a:ext cx="674343" cy="3651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PC_Title and Content" showMasterSp="0">
  <p:cSld name="BPC_Title and Content">
    <p:spTree>
      <p:nvGrpSpPr>
        <p:cNvPr id="36" name="Shape 36"/>
        <p:cNvGrpSpPr/>
        <p:nvPr/>
      </p:nvGrpSpPr>
      <p:grpSpPr>
        <a:xfrm>
          <a:off x="0" y="0"/>
          <a:ext cx="0" cy="0"/>
          <a:chOff x="0" y="0"/>
          <a:chExt cx="0" cy="0"/>
        </a:xfrm>
      </p:grpSpPr>
      <p:pic>
        <p:nvPicPr>
          <p:cNvPr descr="BPC_150112_ppt_AR1_c_template-04.png" id="37" name="Google Shape;37;p31"/>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38" name="Google Shape;38;p31"/>
          <p:cNvSpPr txBox="1"/>
          <p:nvPr>
            <p:ph idx="11" type="ftr"/>
          </p:nvPr>
        </p:nvSpPr>
        <p:spPr>
          <a:xfrm>
            <a:off x="457200" y="388919"/>
            <a:ext cx="6663696"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sz="1800" cap="none">
                <a:solidFill>
                  <a:srgbClr val="3B3D3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 name="Google Shape;39;p31"/>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rgbClr val="9F9F9E"/>
                </a:solidFill>
                <a:latin typeface="Tahoma"/>
                <a:ea typeface="Tahoma"/>
                <a:cs typeface="Tahoma"/>
                <a:sym typeface="Tahoma"/>
              </a:defRPr>
            </a:lvl1pPr>
            <a:lvl2pPr indent="0" lvl="1" marL="0" marR="0" rtl="0" algn="r">
              <a:spcBef>
                <a:spcPts val="0"/>
              </a:spcBef>
              <a:buNone/>
              <a:defRPr sz="1000">
                <a:solidFill>
                  <a:srgbClr val="9F9F9E"/>
                </a:solidFill>
                <a:latin typeface="Tahoma"/>
                <a:ea typeface="Tahoma"/>
                <a:cs typeface="Tahoma"/>
                <a:sym typeface="Tahoma"/>
              </a:defRPr>
            </a:lvl2pPr>
            <a:lvl3pPr indent="0" lvl="2" marL="0" marR="0" rtl="0" algn="r">
              <a:spcBef>
                <a:spcPts val="0"/>
              </a:spcBef>
              <a:buNone/>
              <a:defRPr sz="1000">
                <a:solidFill>
                  <a:srgbClr val="9F9F9E"/>
                </a:solidFill>
                <a:latin typeface="Tahoma"/>
                <a:ea typeface="Tahoma"/>
                <a:cs typeface="Tahoma"/>
                <a:sym typeface="Tahoma"/>
              </a:defRPr>
            </a:lvl3pPr>
            <a:lvl4pPr indent="0" lvl="3" marL="0" marR="0" rtl="0" algn="r">
              <a:spcBef>
                <a:spcPts val="0"/>
              </a:spcBef>
              <a:buNone/>
              <a:defRPr sz="1000">
                <a:solidFill>
                  <a:srgbClr val="9F9F9E"/>
                </a:solidFill>
                <a:latin typeface="Tahoma"/>
                <a:ea typeface="Tahoma"/>
                <a:cs typeface="Tahoma"/>
                <a:sym typeface="Tahoma"/>
              </a:defRPr>
            </a:lvl4pPr>
            <a:lvl5pPr indent="0" lvl="4" marL="0" marR="0" rtl="0" algn="r">
              <a:spcBef>
                <a:spcPts val="0"/>
              </a:spcBef>
              <a:buNone/>
              <a:defRPr sz="1000">
                <a:solidFill>
                  <a:srgbClr val="9F9F9E"/>
                </a:solidFill>
                <a:latin typeface="Tahoma"/>
                <a:ea typeface="Tahoma"/>
                <a:cs typeface="Tahoma"/>
                <a:sym typeface="Tahoma"/>
              </a:defRPr>
            </a:lvl5pPr>
            <a:lvl6pPr indent="0" lvl="5" marL="0" marR="0" rtl="0" algn="r">
              <a:spcBef>
                <a:spcPts val="0"/>
              </a:spcBef>
              <a:buNone/>
              <a:defRPr sz="1000">
                <a:solidFill>
                  <a:srgbClr val="9F9F9E"/>
                </a:solidFill>
                <a:latin typeface="Tahoma"/>
                <a:ea typeface="Tahoma"/>
                <a:cs typeface="Tahoma"/>
                <a:sym typeface="Tahoma"/>
              </a:defRPr>
            </a:lvl6pPr>
            <a:lvl7pPr indent="0" lvl="6" marL="0" marR="0" rtl="0" algn="r">
              <a:spcBef>
                <a:spcPts val="0"/>
              </a:spcBef>
              <a:buNone/>
              <a:defRPr sz="1000">
                <a:solidFill>
                  <a:srgbClr val="9F9F9E"/>
                </a:solidFill>
                <a:latin typeface="Tahoma"/>
                <a:ea typeface="Tahoma"/>
                <a:cs typeface="Tahoma"/>
                <a:sym typeface="Tahoma"/>
              </a:defRPr>
            </a:lvl7pPr>
            <a:lvl8pPr indent="0" lvl="7" marL="0" marR="0" rtl="0" algn="r">
              <a:spcBef>
                <a:spcPts val="0"/>
              </a:spcBef>
              <a:buNone/>
              <a:defRPr sz="1000">
                <a:solidFill>
                  <a:srgbClr val="9F9F9E"/>
                </a:solidFill>
                <a:latin typeface="Tahoma"/>
                <a:ea typeface="Tahoma"/>
                <a:cs typeface="Tahoma"/>
                <a:sym typeface="Tahoma"/>
              </a:defRPr>
            </a:lvl8pPr>
            <a:lvl9pPr indent="0" lvl="8" marL="0" marR="0" rtl="0" algn="r">
              <a:spcBef>
                <a:spcPts val="0"/>
              </a:spcBef>
              <a:buNone/>
              <a:defRPr sz="1000">
                <a:solidFill>
                  <a:srgbClr val="9F9F9E"/>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40" name="Google Shape;40;p31"/>
          <p:cNvSpPr txBox="1"/>
          <p:nvPr>
            <p:ph idx="1" type="body"/>
          </p:nvPr>
        </p:nvSpPr>
        <p:spPr>
          <a:xfrm>
            <a:off x="457200" y="1140933"/>
            <a:ext cx="8229600" cy="5057591"/>
          </a:xfrm>
          <a:prstGeom prst="rect">
            <a:avLst/>
          </a:prstGeom>
          <a:noFill/>
          <a:ln>
            <a:noFill/>
          </a:ln>
        </p:spPr>
        <p:txBody>
          <a:bodyPr anchorCtr="0" anchor="t" bIns="45700" lIns="91425" spcFirstLastPara="1" rIns="91425" wrap="square" tIns="45700">
            <a:noAutofit/>
          </a:bodyPr>
          <a:lstStyle>
            <a:lvl1pPr indent="-355600" lvl="0" marL="457200" marR="0" rtl="0" algn="l">
              <a:spcBef>
                <a:spcPts val="400"/>
              </a:spcBef>
              <a:spcAft>
                <a:spcPts val="0"/>
              </a:spcAft>
              <a:buClr>
                <a:srgbClr val="304769"/>
              </a:buClr>
              <a:buSzPts val="2000"/>
              <a:buFont typeface="Arial"/>
              <a:buChar char="•"/>
              <a:defRPr b="0" i="0" sz="2000" u="none" cap="none" strike="noStrike">
                <a:solidFill>
                  <a:srgbClr val="304769"/>
                </a:solidFill>
                <a:latin typeface="Tahoma"/>
                <a:ea typeface="Tahoma"/>
                <a:cs typeface="Tahoma"/>
                <a:sym typeface="Tahoma"/>
              </a:defRPr>
            </a:lvl1pPr>
            <a:lvl2pPr indent="-336550" lvl="1" marL="914400" marR="0" rtl="0" algn="l">
              <a:spcBef>
                <a:spcPts val="340"/>
              </a:spcBef>
              <a:spcAft>
                <a:spcPts val="0"/>
              </a:spcAft>
              <a:buClr>
                <a:srgbClr val="39537C"/>
              </a:buClr>
              <a:buSzPts val="1700"/>
              <a:buFont typeface="Arial"/>
              <a:buChar char="–"/>
              <a:defRPr b="0" i="0" sz="1700" u="none" cap="none" strike="noStrike">
                <a:solidFill>
                  <a:srgbClr val="39537C"/>
                </a:solidFill>
                <a:latin typeface="Tahoma"/>
                <a:ea typeface="Tahoma"/>
                <a:cs typeface="Tahoma"/>
                <a:sym typeface="Tahoma"/>
              </a:defRPr>
            </a:lvl2pPr>
            <a:lvl3pPr indent="-317500" lvl="2" marL="13716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3pPr>
            <a:lvl4pPr indent="-317500" lvl="3" marL="18288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4pPr>
            <a:lvl5pPr indent="-317500" lvl="4" marL="22860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41" name="Google Shape;41;p31"/>
          <p:cNvPicPr preferRelativeResize="0"/>
          <p:nvPr/>
        </p:nvPicPr>
        <p:blipFill rotWithShape="1">
          <a:blip r:embed="rId3">
            <a:alphaModFix/>
          </a:blip>
          <a:srcRect b="51707" l="4225" r="10238" t="2162"/>
          <a:stretch/>
        </p:blipFill>
        <p:spPr>
          <a:xfrm>
            <a:off x="3416892" y="6299474"/>
            <a:ext cx="1254416" cy="475813"/>
          </a:xfrm>
          <a:prstGeom prst="rect">
            <a:avLst/>
          </a:prstGeom>
          <a:noFill/>
          <a:ln>
            <a:noFill/>
          </a:ln>
        </p:spPr>
      </p:pic>
      <p:pic>
        <p:nvPicPr>
          <p:cNvPr descr="BPC_150112_ppt_AR1_c_template-04.png" id="42" name="Google Shape;42;p31"/>
          <p:cNvPicPr preferRelativeResize="0"/>
          <p:nvPr/>
        </p:nvPicPr>
        <p:blipFill rotWithShape="1">
          <a:blip r:embed="rId2">
            <a:alphaModFix/>
          </a:blip>
          <a:srcRect b="88674" l="81440" r="11185" t="6003"/>
          <a:stretch/>
        </p:blipFill>
        <p:spPr>
          <a:xfrm>
            <a:off x="4779390" y="6342439"/>
            <a:ext cx="674343" cy="365125"/>
          </a:xfrm>
          <a:prstGeom prst="rect">
            <a:avLst/>
          </a:prstGeom>
          <a:noFill/>
          <a:ln>
            <a:noFill/>
          </a:ln>
        </p:spPr>
      </p:pic>
      <p:sp>
        <p:nvSpPr>
          <p:cNvPr id="43" name="Google Shape;43;p31"/>
          <p:cNvSpPr/>
          <p:nvPr/>
        </p:nvSpPr>
        <p:spPr>
          <a:xfrm>
            <a:off x="7437748" y="388919"/>
            <a:ext cx="829559" cy="365125"/>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showMasterSp="0">
  <p:cSld name="Title and Content">
    <p:spTree>
      <p:nvGrpSpPr>
        <p:cNvPr id="44" name="Shape 44"/>
        <p:cNvGrpSpPr/>
        <p:nvPr/>
      </p:nvGrpSpPr>
      <p:grpSpPr>
        <a:xfrm>
          <a:off x="0" y="0"/>
          <a:ext cx="0" cy="0"/>
          <a:chOff x="0" y="0"/>
          <a:chExt cx="0" cy="0"/>
        </a:xfrm>
      </p:grpSpPr>
      <p:pic>
        <p:nvPicPr>
          <p:cNvPr descr="BPC_150112_ppt_AR1_c_template-04.png" id="45" name="Google Shape;45;p32"/>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46" name="Google Shape;46;p32"/>
          <p:cNvSpPr txBox="1"/>
          <p:nvPr>
            <p:ph idx="1" type="body"/>
          </p:nvPr>
        </p:nvSpPr>
        <p:spPr>
          <a:xfrm>
            <a:off x="457200" y="1140934"/>
            <a:ext cx="8229600" cy="5068446"/>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Clr>
                <a:srgbClr val="304668"/>
              </a:buClr>
              <a:buSzPts val="2000"/>
              <a:buFont typeface="Arial"/>
              <a:buNone/>
              <a:defRPr b="0" i="0" sz="2000" u="none" cap="none" strike="noStrike">
                <a:solidFill>
                  <a:srgbClr val="304668"/>
                </a:solidFill>
                <a:latin typeface="Tahoma"/>
                <a:ea typeface="Tahoma"/>
                <a:cs typeface="Tahoma"/>
                <a:sym typeface="Tahoma"/>
              </a:defRPr>
            </a:lvl1pPr>
            <a:lvl2pPr indent="-336550" lvl="1" marL="914400" marR="0" rtl="0" algn="l">
              <a:spcBef>
                <a:spcPts val="340"/>
              </a:spcBef>
              <a:spcAft>
                <a:spcPts val="0"/>
              </a:spcAft>
              <a:buClr>
                <a:srgbClr val="9F9F9E"/>
              </a:buClr>
              <a:buSzPts val="1700"/>
              <a:buFont typeface="Arial"/>
              <a:buChar char="–"/>
              <a:defRPr b="0" i="0" sz="1700" u="none" cap="none" strike="noStrike">
                <a:solidFill>
                  <a:srgbClr val="9F9F9E"/>
                </a:solidFill>
                <a:latin typeface="Tahoma"/>
                <a:ea typeface="Tahoma"/>
                <a:cs typeface="Tahoma"/>
                <a:sym typeface="Tahoma"/>
              </a:defRPr>
            </a:lvl2pPr>
            <a:lvl3pPr indent="-317500" lvl="2" marL="13716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3pPr>
            <a:lvl4pPr indent="-317500" lvl="3" marL="18288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4pPr>
            <a:lvl5pPr indent="-317500" lvl="4" marL="22860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 name="Google Shape;47;p32"/>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rgbClr val="9F9F9E"/>
                </a:solidFill>
                <a:latin typeface="Tahoma"/>
                <a:ea typeface="Tahoma"/>
                <a:cs typeface="Tahoma"/>
                <a:sym typeface="Tahoma"/>
              </a:defRPr>
            </a:lvl1pPr>
            <a:lvl2pPr indent="0" lvl="1" marL="0" marR="0" rtl="0" algn="r">
              <a:spcBef>
                <a:spcPts val="0"/>
              </a:spcBef>
              <a:buNone/>
              <a:defRPr sz="1000">
                <a:solidFill>
                  <a:srgbClr val="9F9F9E"/>
                </a:solidFill>
                <a:latin typeface="Tahoma"/>
                <a:ea typeface="Tahoma"/>
                <a:cs typeface="Tahoma"/>
                <a:sym typeface="Tahoma"/>
              </a:defRPr>
            </a:lvl2pPr>
            <a:lvl3pPr indent="0" lvl="2" marL="0" marR="0" rtl="0" algn="r">
              <a:spcBef>
                <a:spcPts val="0"/>
              </a:spcBef>
              <a:buNone/>
              <a:defRPr sz="1000">
                <a:solidFill>
                  <a:srgbClr val="9F9F9E"/>
                </a:solidFill>
                <a:latin typeface="Tahoma"/>
                <a:ea typeface="Tahoma"/>
                <a:cs typeface="Tahoma"/>
                <a:sym typeface="Tahoma"/>
              </a:defRPr>
            </a:lvl3pPr>
            <a:lvl4pPr indent="0" lvl="3" marL="0" marR="0" rtl="0" algn="r">
              <a:spcBef>
                <a:spcPts val="0"/>
              </a:spcBef>
              <a:buNone/>
              <a:defRPr sz="1000">
                <a:solidFill>
                  <a:srgbClr val="9F9F9E"/>
                </a:solidFill>
                <a:latin typeface="Tahoma"/>
                <a:ea typeface="Tahoma"/>
                <a:cs typeface="Tahoma"/>
                <a:sym typeface="Tahoma"/>
              </a:defRPr>
            </a:lvl4pPr>
            <a:lvl5pPr indent="0" lvl="4" marL="0" marR="0" rtl="0" algn="r">
              <a:spcBef>
                <a:spcPts val="0"/>
              </a:spcBef>
              <a:buNone/>
              <a:defRPr sz="1000">
                <a:solidFill>
                  <a:srgbClr val="9F9F9E"/>
                </a:solidFill>
                <a:latin typeface="Tahoma"/>
                <a:ea typeface="Tahoma"/>
                <a:cs typeface="Tahoma"/>
                <a:sym typeface="Tahoma"/>
              </a:defRPr>
            </a:lvl5pPr>
            <a:lvl6pPr indent="0" lvl="5" marL="0" marR="0" rtl="0" algn="r">
              <a:spcBef>
                <a:spcPts val="0"/>
              </a:spcBef>
              <a:buNone/>
              <a:defRPr sz="1000">
                <a:solidFill>
                  <a:srgbClr val="9F9F9E"/>
                </a:solidFill>
                <a:latin typeface="Tahoma"/>
                <a:ea typeface="Tahoma"/>
                <a:cs typeface="Tahoma"/>
                <a:sym typeface="Tahoma"/>
              </a:defRPr>
            </a:lvl6pPr>
            <a:lvl7pPr indent="0" lvl="6" marL="0" marR="0" rtl="0" algn="r">
              <a:spcBef>
                <a:spcPts val="0"/>
              </a:spcBef>
              <a:buNone/>
              <a:defRPr sz="1000">
                <a:solidFill>
                  <a:srgbClr val="9F9F9E"/>
                </a:solidFill>
                <a:latin typeface="Tahoma"/>
                <a:ea typeface="Tahoma"/>
                <a:cs typeface="Tahoma"/>
                <a:sym typeface="Tahoma"/>
              </a:defRPr>
            </a:lvl7pPr>
            <a:lvl8pPr indent="0" lvl="7" marL="0" marR="0" rtl="0" algn="r">
              <a:spcBef>
                <a:spcPts val="0"/>
              </a:spcBef>
              <a:buNone/>
              <a:defRPr sz="1000">
                <a:solidFill>
                  <a:srgbClr val="9F9F9E"/>
                </a:solidFill>
                <a:latin typeface="Tahoma"/>
                <a:ea typeface="Tahoma"/>
                <a:cs typeface="Tahoma"/>
                <a:sym typeface="Tahoma"/>
              </a:defRPr>
            </a:lvl8pPr>
            <a:lvl9pPr indent="0" lvl="8" marL="0" marR="0" rtl="0" algn="r">
              <a:spcBef>
                <a:spcPts val="0"/>
              </a:spcBef>
              <a:buNone/>
              <a:defRPr sz="1000">
                <a:solidFill>
                  <a:srgbClr val="9F9F9E"/>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48" name="Google Shape;48;p32"/>
          <p:cNvSpPr txBox="1"/>
          <p:nvPr>
            <p:ph idx="11" type="ftr"/>
          </p:nvPr>
        </p:nvSpPr>
        <p:spPr>
          <a:xfrm>
            <a:off x="457200" y="320675"/>
            <a:ext cx="6663696"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100" cap="none">
                <a:solidFill>
                  <a:srgbClr val="3B3D3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id="49" name="Google Shape;49;p32"/>
          <p:cNvPicPr preferRelativeResize="0"/>
          <p:nvPr/>
        </p:nvPicPr>
        <p:blipFill rotWithShape="1">
          <a:blip r:embed="rId3">
            <a:alphaModFix/>
          </a:blip>
          <a:srcRect b="51707" l="4225" r="10238" t="2162"/>
          <a:stretch/>
        </p:blipFill>
        <p:spPr>
          <a:xfrm>
            <a:off x="3416892" y="6299474"/>
            <a:ext cx="1254416" cy="475813"/>
          </a:xfrm>
          <a:prstGeom prst="rect">
            <a:avLst/>
          </a:prstGeom>
          <a:noFill/>
          <a:ln>
            <a:noFill/>
          </a:ln>
        </p:spPr>
      </p:pic>
      <p:pic>
        <p:nvPicPr>
          <p:cNvPr descr="BPC_150112_ppt_AR1_c_template-04.png" id="50" name="Google Shape;50;p32"/>
          <p:cNvPicPr preferRelativeResize="0"/>
          <p:nvPr/>
        </p:nvPicPr>
        <p:blipFill rotWithShape="1">
          <a:blip r:embed="rId2">
            <a:alphaModFix/>
          </a:blip>
          <a:srcRect b="88674" l="81440" r="11185" t="6003"/>
          <a:stretch/>
        </p:blipFill>
        <p:spPr>
          <a:xfrm>
            <a:off x="4779390" y="6342439"/>
            <a:ext cx="674343" cy="365125"/>
          </a:xfrm>
          <a:prstGeom prst="rect">
            <a:avLst/>
          </a:prstGeom>
          <a:noFill/>
          <a:ln>
            <a:noFill/>
          </a:ln>
        </p:spPr>
      </p:pic>
      <p:sp>
        <p:nvSpPr>
          <p:cNvPr id="51" name="Google Shape;51;p32"/>
          <p:cNvSpPr/>
          <p:nvPr/>
        </p:nvSpPr>
        <p:spPr>
          <a:xfrm>
            <a:off x="7302888" y="387905"/>
            <a:ext cx="829559" cy="365125"/>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PC_Table of Contents" showMasterSp="0">
  <p:cSld name="BPC_Table of Contents">
    <p:spTree>
      <p:nvGrpSpPr>
        <p:cNvPr id="52" name="Shape 52"/>
        <p:cNvGrpSpPr/>
        <p:nvPr/>
      </p:nvGrpSpPr>
      <p:grpSpPr>
        <a:xfrm>
          <a:off x="0" y="0"/>
          <a:ext cx="0" cy="0"/>
          <a:chOff x="0" y="0"/>
          <a:chExt cx="0" cy="0"/>
        </a:xfrm>
      </p:grpSpPr>
      <p:pic>
        <p:nvPicPr>
          <p:cNvPr descr="BPC_150112_ppt_AR1_c_template-02.png" id="53" name="Google Shape;53;p33"/>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54" name="Google Shape;54;p33"/>
          <p:cNvSpPr txBox="1"/>
          <p:nvPr>
            <p:ph idx="12" type="sldNum"/>
          </p:nvPr>
        </p:nvSpPr>
        <p:spPr>
          <a:xfrm>
            <a:off x="8175403" y="6367462"/>
            <a:ext cx="511396"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rgbClr val="9F9F9E"/>
                </a:solidFill>
                <a:latin typeface="Tahoma"/>
                <a:ea typeface="Tahoma"/>
                <a:cs typeface="Tahoma"/>
                <a:sym typeface="Tahoma"/>
              </a:defRPr>
            </a:lvl1pPr>
            <a:lvl2pPr indent="0" lvl="1" marL="0" marR="0" rtl="0" algn="r">
              <a:spcBef>
                <a:spcPts val="0"/>
              </a:spcBef>
              <a:buNone/>
              <a:defRPr sz="1000">
                <a:solidFill>
                  <a:srgbClr val="9F9F9E"/>
                </a:solidFill>
                <a:latin typeface="Tahoma"/>
                <a:ea typeface="Tahoma"/>
                <a:cs typeface="Tahoma"/>
                <a:sym typeface="Tahoma"/>
              </a:defRPr>
            </a:lvl2pPr>
            <a:lvl3pPr indent="0" lvl="2" marL="0" marR="0" rtl="0" algn="r">
              <a:spcBef>
                <a:spcPts val="0"/>
              </a:spcBef>
              <a:buNone/>
              <a:defRPr sz="1000">
                <a:solidFill>
                  <a:srgbClr val="9F9F9E"/>
                </a:solidFill>
                <a:latin typeface="Tahoma"/>
                <a:ea typeface="Tahoma"/>
                <a:cs typeface="Tahoma"/>
                <a:sym typeface="Tahoma"/>
              </a:defRPr>
            </a:lvl3pPr>
            <a:lvl4pPr indent="0" lvl="3" marL="0" marR="0" rtl="0" algn="r">
              <a:spcBef>
                <a:spcPts val="0"/>
              </a:spcBef>
              <a:buNone/>
              <a:defRPr sz="1000">
                <a:solidFill>
                  <a:srgbClr val="9F9F9E"/>
                </a:solidFill>
                <a:latin typeface="Tahoma"/>
                <a:ea typeface="Tahoma"/>
                <a:cs typeface="Tahoma"/>
                <a:sym typeface="Tahoma"/>
              </a:defRPr>
            </a:lvl4pPr>
            <a:lvl5pPr indent="0" lvl="4" marL="0" marR="0" rtl="0" algn="r">
              <a:spcBef>
                <a:spcPts val="0"/>
              </a:spcBef>
              <a:buNone/>
              <a:defRPr sz="1000">
                <a:solidFill>
                  <a:srgbClr val="9F9F9E"/>
                </a:solidFill>
                <a:latin typeface="Tahoma"/>
                <a:ea typeface="Tahoma"/>
                <a:cs typeface="Tahoma"/>
                <a:sym typeface="Tahoma"/>
              </a:defRPr>
            </a:lvl5pPr>
            <a:lvl6pPr indent="0" lvl="5" marL="0" marR="0" rtl="0" algn="r">
              <a:spcBef>
                <a:spcPts val="0"/>
              </a:spcBef>
              <a:buNone/>
              <a:defRPr sz="1000">
                <a:solidFill>
                  <a:srgbClr val="9F9F9E"/>
                </a:solidFill>
                <a:latin typeface="Tahoma"/>
                <a:ea typeface="Tahoma"/>
                <a:cs typeface="Tahoma"/>
                <a:sym typeface="Tahoma"/>
              </a:defRPr>
            </a:lvl6pPr>
            <a:lvl7pPr indent="0" lvl="6" marL="0" marR="0" rtl="0" algn="r">
              <a:spcBef>
                <a:spcPts val="0"/>
              </a:spcBef>
              <a:buNone/>
              <a:defRPr sz="1000">
                <a:solidFill>
                  <a:srgbClr val="9F9F9E"/>
                </a:solidFill>
                <a:latin typeface="Tahoma"/>
                <a:ea typeface="Tahoma"/>
                <a:cs typeface="Tahoma"/>
                <a:sym typeface="Tahoma"/>
              </a:defRPr>
            </a:lvl7pPr>
            <a:lvl8pPr indent="0" lvl="7" marL="0" marR="0" rtl="0" algn="r">
              <a:spcBef>
                <a:spcPts val="0"/>
              </a:spcBef>
              <a:buNone/>
              <a:defRPr sz="1000">
                <a:solidFill>
                  <a:srgbClr val="9F9F9E"/>
                </a:solidFill>
                <a:latin typeface="Tahoma"/>
                <a:ea typeface="Tahoma"/>
                <a:cs typeface="Tahoma"/>
                <a:sym typeface="Tahoma"/>
              </a:defRPr>
            </a:lvl8pPr>
            <a:lvl9pPr indent="0" lvl="8" marL="0" marR="0" rtl="0" algn="r">
              <a:spcBef>
                <a:spcPts val="0"/>
              </a:spcBef>
              <a:buNone/>
              <a:defRPr sz="1000">
                <a:solidFill>
                  <a:srgbClr val="9F9F9E"/>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55" name="Google Shape;55;p33"/>
          <p:cNvSpPr txBox="1"/>
          <p:nvPr>
            <p:ph idx="1" type="body"/>
          </p:nvPr>
        </p:nvSpPr>
        <p:spPr>
          <a:xfrm>
            <a:off x="3234796" y="1303499"/>
            <a:ext cx="5452003" cy="4938447"/>
          </a:xfrm>
          <a:prstGeom prst="rect">
            <a:avLst/>
          </a:prstGeom>
          <a:noFill/>
          <a:ln>
            <a:noFill/>
          </a:ln>
        </p:spPr>
        <p:txBody>
          <a:bodyPr anchorCtr="0" anchor="t" bIns="45700" lIns="91425" spcFirstLastPara="1" rIns="91425" wrap="square" tIns="45700">
            <a:normAutofit/>
          </a:bodyPr>
          <a:lstStyle>
            <a:lvl1pPr indent="-355600" lvl="0" marL="457200" marR="0" rtl="0" algn="l">
              <a:spcBef>
                <a:spcPts val="400"/>
              </a:spcBef>
              <a:spcAft>
                <a:spcPts val="0"/>
              </a:spcAft>
              <a:buClr>
                <a:srgbClr val="304769"/>
              </a:buClr>
              <a:buSzPts val="2000"/>
              <a:buFont typeface="Arial"/>
              <a:buChar char="•"/>
              <a:defRPr b="0" i="0" sz="2000" u="none" cap="none" strike="noStrike">
                <a:solidFill>
                  <a:srgbClr val="304769"/>
                </a:solidFill>
                <a:latin typeface="Tahoma"/>
                <a:ea typeface="Tahoma"/>
                <a:cs typeface="Tahoma"/>
                <a:sym typeface="Tahoma"/>
              </a:defRPr>
            </a:lvl1pPr>
            <a:lvl2pPr indent="-336550" lvl="1" marL="914400" marR="0" rtl="0" algn="l">
              <a:spcBef>
                <a:spcPts val="340"/>
              </a:spcBef>
              <a:spcAft>
                <a:spcPts val="0"/>
              </a:spcAft>
              <a:buClr>
                <a:srgbClr val="90908F"/>
              </a:buClr>
              <a:buSzPts val="1700"/>
              <a:buFont typeface="Merriweather Sans"/>
              <a:buChar char="-"/>
              <a:defRPr b="0" i="0" sz="1700" u="none" cap="none" strike="noStrike">
                <a:solidFill>
                  <a:srgbClr val="90908F"/>
                </a:solidFill>
                <a:latin typeface="Tahoma"/>
                <a:ea typeface="Tahoma"/>
                <a:cs typeface="Tahoma"/>
                <a:sym typeface="Tahoma"/>
              </a:defRPr>
            </a:lvl2pPr>
            <a:lvl3pPr indent="-304800" lvl="2" marL="1371600" marR="0" rtl="0" algn="l">
              <a:spcBef>
                <a:spcPts val="240"/>
              </a:spcBef>
              <a:spcAft>
                <a:spcPts val="0"/>
              </a:spcAft>
              <a:buClr>
                <a:srgbClr val="9F9F9E"/>
              </a:buClr>
              <a:buSzPts val="1200"/>
              <a:buFont typeface="Arial"/>
              <a:buChar char="•"/>
              <a:defRPr b="0" i="0" sz="1200" u="none" cap="none" strike="noStrike">
                <a:solidFill>
                  <a:srgbClr val="9F9F9E"/>
                </a:solidFill>
                <a:latin typeface="Tahoma"/>
                <a:ea typeface="Tahoma"/>
                <a:cs typeface="Tahoma"/>
                <a:sym typeface="Tahoma"/>
              </a:defRPr>
            </a:lvl3pPr>
            <a:lvl4pPr indent="-228600" lvl="3" marL="1828800" marR="0" rtl="0" algn="l">
              <a:spcBef>
                <a:spcPts val="240"/>
              </a:spcBef>
              <a:spcAft>
                <a:spcPts val="0"/>
              </a:spcAft>
              <a:buClr>
                <a:srgbClr val="7F7F7F"/>
              </a:buClr>
              <a:buSzPts val="1200"/>
              <a:buFont typeface="Arial"/>
              <a:buNone/>
              <a:defRPr b="0" i="0" sz="1200" u="none" cap="none" strike="noStrike">
                <a:solidFill>
                  <a:srgbClr val="7F7F7F"/>
                </a:solidFill>
                <a:latin typeface="Tahoma"/>
                <a:ea typeface="Tahoma"/>
                <a:cs typeface="Tahoma"/>
                <a:sym typeface="Tahoma"/>
              </a:defRPr>
            </a:lvl4pPr>
            <a:lvl5pPr indent="-317500" lvl="4" marL="2286000" marR="0" rtl="0" algn="l">
              <a:spcBef>
                <a:spcPts val="280"/>
              </a:spcBef>
              <a:spcAft>
                <a:spcPts val="0"/>
              </a:spcAft>
              <a:buClr>
                <a:srgbClr val="9F9F9E"/>
              </a:buClr>
              <a:buSzPts val="1400"/>
              <a:buFont typeface="Arial"/>
              <a:buChar char="»"/>
              <a:defRPr b="0" i="0" sz="1400" u="none" cap="none" strike="noStrike">
                <a:solidFill>
                  <a:srgbClr val="9F9F9E"/>
                </a:solidFill>
                <a:latin typeface="Tahoma"/>
                <a:ea typeface="Tahoma"/>
                <a:cs typeface="Tahoma"/>
                <a:sym typeface="Tahoma"/>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56" name="Google Shape;56;p33"/>
          <p:cNvPicPr preferRelativeResize="0"/>
          <p:nvPr/>
        </p:nvPicPr>
        <p:blipFill rotWithShape="1">
          <a:blip r:embed="rId3">
            <a:alphaModFix/>
          </a:blip>
          <a:srcRect b="2729" l="1072" r="2376" t="2270"/>
          <a:stretch/>
        </p:blipFill>
        <p:spPr>
          <a:xfrm>
            <a:off x="232844" y="2352926"/>
            <a:ext cx="2381114" cy="161575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showMasterSp="0" type="picTx">
  <p:cSld name="PICTURE_WITH_CAPTION_TEXT">
    <p:spTree>
      <p:nvGrpSpPr>
        <p:cNvPr id="57" name="Shape 57"/>
        <p:cNvGrpSpPr/>
        <p:nvPr/>
      </p:nvGrpSpPr>
      <p:grpSpPr>
        <a:xfrm>
          <a:off x="0" y="0"/>
          <a:ext cx="0" cy="0"/>
          <a:chOff x="0" y="0"/>
          <a:chExt cx="0" cy="0"/>
        </a:xfrm>
      </p:grpSpPr>
      <p:pic>
        <p:nvPicPr>
          <p:cNvPr descr="BPC_150112_ppt_AR1_c_template-04.png" id="58" name="Google Shape;58;p34"/>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59" name="Google Shape;59;p34"/>
          <p:cNvSpPr txBox="1"/>
          <p:nvPr>
            <p:ph type="title"/>
          </p:nvPr>
        </p:nvSpPr>
        <p:spPr>
          <a:xfrm>
            <a:off x="457200" y="4800600"/>
            <a:ext cx="7718202" cy="56673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rgbClr val="304769"/>
              </a:buClr>
              <a:buSzPts val="2000"/>
              <a:buFont typeface="Tahoma"/>
              <a:buNone/>
              <a:defRPr b="0" i="0" sz="2000" u="none" cap="none" strike="noStrike">
                <a:solidFill>
                  <a:srgbClr val="304769"/>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0" name="Google Shape;60;p34"/>
          <p:cNvSpPr/>
          <p:nvPr>
            <p:ph idx="2" type="pic"/>
          </p:nvPr>
        </p:nvSpPr>
        <p:spPr>
          <a:xfrm>
            <a:off x="457199" y="1226677"/>
            <a:ext cx="7718203" cy="3500897"/>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rgbClr val="304668"/>
              </a:buClr>
              <a:buSzPts val="3200"/>
              <a:buFont typeface="Arial"/>
              <a:buNone/>
              <a:defRPr b="1" i="0" sz="3200" u="none" cap="none" strike="noStrike">
                <a:solidFill>
                  <a:srgbClr val="304668"/>
                </a:solidFill>
                <a:latin typeface="Century Gothic"/>
                <a:ea typeface="Century Gothic"/>
                <a:cs typeface="Century Gothic"/>
                <a:sym typeface="Century Gothic"/>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Verdana"/>
                <a:ea typeface="Verdana"/>
                <a:cs typeface="Verdana"/>
                <a:sym typeface="Verdana"/>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Verdana"/>
                <a:ea typeface="Verdana"/>
                <a:cs typeface="Verdana"/>
                <a:sym typeface="Verdana"/>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Verdana"/>
                <a:ea typeface="Verdana"/>
                <a:cs typeface="Verdana"/>
                <a:sym typeface="Verdana"/>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Verdana"/>
                <a:ea typeface="Verdana"/>
                <a:cs typeface="Verdana"/>
                <a:sym typeface="Verdana"/>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1" name="Google Shape;61;p34"/>
          <p:cNvSpPr txBox="1"/>
          <p:nvPr>
            <p:ph idx="1" type="body"/>
          </p:nvPr>
        </p:nvSpPr>
        <p:spPr>
          <a:xfrm>
            <a:off x="457200" y="5367338"/>
            <a:ext cx="7718202" cy="8048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40"/>
              </a:spcBef>
              <a:spcAft>
                <a:spcPts val="0"/>
              </a:spcAft>
              <a:buClr>
                <a:srgbClr val="B5B5B4"/>
              </a:buClr>
              <a:buSzPts val="1200"/>
              <a:buFont typeface="Arial"/>
              <a:buNone/>
              <a:defRPr b="0" i="0" sz="1200" u="none" cap="none" strike="noStrike">
                <a:solidFill>
                  <a:srgbClr val="B5B5B4"/>
                </a:solidFill>
                <a:latin typeface="Tahoma"/>
                <a:ea typeface="Tahoma"/>
                <a:cs typeface="Tahoma"/>
                <a:sym typeface="Tahoma"/>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Verdana"/>
                <a:ea typeface="Verdana"/>
                <a:cs typeface="Verdana"/>
                <a:sym typeface="Verdana"/>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Verdana"/>
                <a:ea typeface="Verdana"/>
                <a:cs typeface="Verdana"/>
                <a:sym typeface="Verdana"/>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Verdana"/>
                <a:ea typeface="Verdana"/>
                <a:cs typeface="Verdana"/>
                <a:sym typeface="Verdana"/>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Verdana"/>
                <a:ea typeface="Verdana"/>
                <a:cs typeface="Verdana"/>
                <a:sym typeface="Verdana"/>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62" name="Google Shape;62;p34"/>
          <p:cNvSpPr txBox="1"/>
          <p:nvPr>
            <p:ph idx="11" type="ftr"/>
          </p:nvPr>
        </p:nvSpPr>
        <p:spPr>
          <a:xfrm>
            <a:off x="457200" y="320675"/>
            <a:ext cx="6663696"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100" cap="none">
                <a:solidFill>
                  <a:srgbClr val="3B3D3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3" name="Google Shape;63;p34"/>
          <p:cNvSpPr txBox="1"/>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000">
                <a:solidFill>
                  <a:srgbClr val="9F9F9E"/>
                </a:solidFill>
                <a:latin typeface="Tahoma"/>
                <a:ea typeface="Tahoma"/>
                <a:cs typeface="Tahoma"/>
                <a:sym typeface="Tahoma"/>
              </a:rPr>
              <a:t>‹#›</a:t>
            </a:fld>
            <a:endParaRPr sz="1000">
              <a:solidFill>
                <a:srgbClr val="9F9F9E"/>
              </a:solidFill>
              <a:latin typeface="Tahoma"/>
              <a:ea typeface="Tahoma"/>
              <a:cs typeface="Tahoma"/>
              <a:sym typeface="Tahoma"/>
            </a:endParaRPr>
          </a:p>
        </p:txBody>
      </p:sp>
      <p:pic>
        <p:nvPicPr>
          <p:cNvPr id="64" name="Google Shape;64;p34"/>
          <p:cNvPicPr preferRelativeResize="0"/>
          <p:nvPr/>
        </p:nvPicPr>
        <p:blipFill rotWithShape="1">
          <a:blip r:embed="rId3">
            <a:alphaModFix/>
          </a:blip>
          <a:srcRect b="51707" l="4225" r="10238" t="2162"/>
          <a:stretch/>
        </p:blipFill>
        <p:spPr>
          <a:xfrm>
            <a:off x="3416892" y="6299474"/>
            <a:ext cx="1254416" cy="475813"/>
          </a:xfrm>
          <a:prstGeom prst="rect">
            <a:avLst/>
          </a:prstGeom>
          <a:noFill/>
          <a:ln>
            <a:noFill/>
          </a:ln>
        </p:spPr>
      </p:pic>
      <p:pic>
        <p:nvPicPr>
          <p:cNvPr descr="BPC_150112_ppt_AR1_c_template-04.png" id="65" name="Google Shape;65;p34"/>
          <p:cNvPicPr preferRelativeResize="0"/>
          <p:nvPr/>
        </p:nvPicPr>
        <p:blipFill rotWithShape="1">
          <a:blip r:embed="rId4">
            <a:alphaModFix/>
          </a:blip>
          <a:srcRect b="88674" l="81440" r="11185" t="6003"/>
          <a:stretch/>
        </p:blipFill>
        <p:spPr>
          <a:xfrm>
            <a:off x="4779390" y="6342439"/>
            <a:ext cx="674343" cy="365125"/>
          </a:xfrm>
          <a:prstGeom prst="rect">
            <a:avLst/>
          </a:prstGeom>
          <a:noFill/>
          <a:ln>
            <a:noFill/>
          </a:ln>
        </p:spPr>
      </p:pic>
      <p:sp>
        <p:nvSpPr>
          <p:cNvPr id="66" name="Google Shape;66;p34"/>
          <p:cNvSpPr/>
          <p:nvPr/>
        </p:nvSpPr>
        <p:spPr>
          <a:xfrm>
            <a:off x="7437748" y="388919"/>
            <a:ext cx="829559" cy="365125"/>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23.png"/><Relationship Id="rId5"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hyperlink" Target="https://childandfamilysuccess.asu.edu/cep/start-with-equit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p:spTree>
      <p:nvGrpSpPr>
        <p:cNvPr id="70" name="Shape 70"/>
        <p:cNvGrpSpPr/>
        <p:nvPr/>
      </p:nvGrpSpPr>
      <p:grpSpPr>
        <a:xfrm>
          <a:off x="0" y="0"/>
          <a:ext cx="0" cy="0"/>
          <a:chOff x="0" y="0"/>
          <a:chExt cx="0" cy="0"/>
        </a:xfrm>
      </p:grpSpPr>
      <p:sp>
        <p:nvSpPr>
          <p:cNvPr id="71" name="Google Shape;71;p1"/>
          <p:cNvSpPr txBox="1"/>
          <p:nvPr>
            <p:ph idx="12" type="sldNum"/>
          </p:nvPr>
        </p:nvSpPr>
        <p:spPr>
          <a:xfrm>
            <a:off x="8632825" y="6367463"/>
            <a:ext cx="511175"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1800" u="none" cap="none" strike="noStrike">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pic>
        <p:nvPicPr>
          <p:cNvPr id="72" name="Google Shape;72;p1"/>
          <p:cNvPicPr preferRelativeResize="0"/>
          <p:nvPr/>
        </p:nvPicPr>
        <p:blipFill rotWithShape="1">
          <a:blip r:embed="rId3">
            <a:alphaModFix/>
          </a:blip>
          <a:srcRect b="0" l="0" r="0" t="0"/>
          <a:stretch/>
        </p:blipFill>
        <p:spPr>
          <a:xfrm>
            <a:off x="0" y="1040449"/>
            <a:ext cx="9144000" cy="47777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p:spTree>
      <p:nvGrpSpPr>
        <p:cNvPr id="141" name="Shape 141"/>
        <p:cNvGrpSpPr/>
        <p:nvPr/>
      </p:nvGrpSpPr>
      <p:grpSpPr>
        <a:xfrm>
          <a:off x="0" y="0"/>
          <a:ext cx="0" cy="0"/>
          <a:chOff x="0" y="0"/>
          <a:chExt cx="0" cy="0"/>
        </a:xfrm>
      </p:grpSpPr>
      <p:sp>
        <p:nvSpPr>
          <p:cNvPr id="142" name="Google Shape;142;p12"/>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43" name="Google Shape;143;p12"/>
          <p:cNvPicPr preferRelativeResize="0"/>
          <p:nvPr/>
        </p:nvPicPr>
        <p:blipFill rotWithShape="1">
          <a:blip r:embed="rId3">
            <a:alphaModFix/>
          </a:blip>
          <a:srcRect b="5912" l="47701" r="29285" t="14189"/>
          <a:stretch/>
        </p:blipFill>
        <p:spPr>
          <a:xfrm>
            <a:off x="0" y="15130"/>
            <a:ext cx="4556233" cy="6842870"/>
          </a:xfrm>
          <a:prstGeom prst="rect">
            <a:avLst/>
          </a:prstGeom>
          <a:noFill/>
          <a:ln>
            <a:noFill/>
          </a:ln>
        </p:spPr>
      </p:pic>
      <p:sp>
        <p:nvSpPr>
          <p:cNvPr id="144" name="Google Shape;144;p12"/>
          <p:cNvSpPr txBox="1"/>
          <p:nvPr/>
        </p:nvSpPr>
        <p:spPr>
          <a:xfrm>
            <a:off x="4758252" y="1487968"/>
            <a:ext cx="4130566" cy="286232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304769"/>
                </a:solidFill>
                <a:latin typeface="Calibri"/>
                <a:ea typeface="Calibri"/>
                <a:cs typeface="Calibri"/>
                <a:sym typeface="Calibri"/>
              </a:rPr>
              <a:t>State rates of suspension per 1,000 children, </a:t>
            </a:r>
            <a:endParaRPr/>
          </a:p>
          <a:p>
            <a:pPr indent="0" lvl="0" marL="0" marR="0" rtl="0" algn="ctr">
              <a:spcBef>
                <a:spcPts val="0"/>
              </a:spcBef>
              <a:spcAft>
                <a:spcPts val="0"/>
              </a:spcAft>
              <a:buNone/>
            </a:pPr>
            <a:r>
              <a:rPr b="1" lang="en-US" sz="3600">
                <a:solidFill>
                  <a:srgbClr val="304769"/>
                </a:solidFill>
                <a:latin typeface="Calibri"/>
                <a:ea typeface="Calibri"/>
                <a:cs typeface="Calibri"/>
                <a:sym typeface="Calibri"/>
              </a:rPr>
              <a:t>Pre-K through elementary school </a:t>
            </a:r>
            <a:endParaRPr/>
          </a:p>
        </p:txBody>
      </p:sp>
      <p:pic>
        <p:nvPicPr>
          <p:cNvPr id="145" name="Google Shape;145;p12"/>
          <p:cNvPicPr preferRelativeResize="0"/>
          <p:nvPr/>
        </p:nvPicPr>
        <p:blipFill rotWithShape="1">
          <a:blip r:embed="rId4">
            <a:alphaModFix/>
          </a:blip>
          <a:srcRect b="52682" l="0" r="0" t="0"/>
          <a:stretch/>
        </p:blipFill>
        <p:spPr>
          <a:xfrm>
            <a:off x="5317519" y="5797401"/>
            <a:ext cx="1549941" cy="515828"/>
          </a:xfrm>
          <a:prstGeom prst="rect">
            <a:avLst/>
          </a:prstGeom>
          <a:noFill/>
          <a:ln>
            <a:noFill/>
          </a:ln>
        </p:spPr>
      </p:pic>
      <p:pic>
        <p:nvPicPr>
          <p:cNvPr id="146" name="Google Shape;146;p12"/>
          <p:cNvPicPr preferRelativeResize="0"/>
          <p:nvPr/>
        </p:nvPicPr>
        <p:blipFill rotWithShape="1">
          <a:blip r:embed="rId4">
            <a:alphaModFix/>
          </a:blip>
          <a:srcRect b="0" l="0" r="0" t="44230"/>
          <a:stretch/>
        </p:blipFill>
        <p:spPr>
          <a:xfrm>
            <a:off x="6823535" y="5765501"/>
            <a:ext cx="1549940" cy="60796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p:spTree>
      <p:nvGrpSpPr>
        <p:cNvPr id="150" name="Shape 150"/>
        <p:cNvGrpSpPr/>
        <p:nvPr/>
      </p:nvGrpSpPr>
      <p:grpSpPr>
        <a:xfrm>
          <a:off x="0" y="0"/>
          <a:ext cx="0" cy="0"/>
          <a:chOff x="0" y="0"/>
          <a:chExt cx="0" cy="0"/>
        </a:xfrm>
      </p:grpSpPr>
      <p:pic>
        <p:nvPicPr>
          <p:cNvPr id="151" name="Google Shape;151;p13"/>
          <p:cNvPicPr preferRelativeResize="0"/>
          <p:nvPr/>
        </p:nvPicPr>
        <p:blipFill rotWithShape="1">
          <a:blip r:embed="rId3">
            <a:alphaModFix/>
          </a:blip>
          <a:srcRect b="34058" l="34388" r="35615" t="25574"/>
          <a:stretch/>
        </p:blipFill>
        <p:spPr>
          <a:xfrm>
            <a:off x="0" y="0"/>
            <a:ext cx="9008602" cy="6704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pic>
        <p:nvPicPr>
          <p:cNvPr id="157" name="Google Shape;157;g8c6e19ab12_2_1"/>
          <p:cNvPicPr preferRelativeResize="0"/>
          <p:nvPr/>
        </p:nvPicPr>
        <p:blipFill rotWithShape="1">
          <a:blip r:embed="rId3">
            <a:alphaModFix/>
          </a:blip>
          <a:srcRect b="20413" l="17642" r="49158" t="36347"/>
          <a:stretch/>
        </p:blipFill>
        <p:spPr>
          <a:xfrm>
            <a:off x="4898575" y="1748350"/>
            <a:ext cx="4110024" cy="3010824"/>
          </a:xfrm>
          <a:prstGeom prst="rect">
            <a:avLst/>
          </a:prstGeom>
          <a:noFill/>
          <a:ln>
            <a:noFill/>
          </a:ln>
        </p:spPr>
      </p:pic>
      <p:pic>
        <p:nvPicPr>
          <p:cNvPr id="158" name="Google Shape;158;g8c6e19ab12_2_1"/>
          <p:cNvPicPr preferRelativeResize="0"/>
          <p:nvPr/>
        </p:nvPicPr>
        <p:blipFill rotWithShape="1">
          <a:blip r:embed="rId4">
            <a:alphaModFix/>
          </a:blip>
          <a:srcRect b="6924" l="0" r="0" t="0"/>
          <a:stretch/>
        </p:blipFill>
        <p:spPr>
          <a:xfrm>
            <a:off x="177400" y="498900"/>
            <a:ext cx="4394600" cy="5729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p:spTree>
      <p:nvGrpSpPr>
        <p:cNvPr id="162" name="Shape 162"/>
        <p:cNvGrpSpPr/>
        <p:nvPr/>
      </p:nvGrpSpPr>
      <p:grpSpPr>
        <a:xfrm>
          <a:off x="0" y="0"/>
          <a:ext cx="0" cy="0"/>
          <a:chOff x="0" y="0"/>
          <a:chExt cx="0" cy="0"/>
        </a:xfrm>
      </p:grpSpPr>
      <p:pic>
        <p:nvPicPr>
          <p:cNvPr id="163" name="Google Shape;163;p14"/>
          <p:cNvPicPr preferRelativeResize="0"/>
          <p:nvPr/>
        </p:nvPicPr>
        <p:blipFill rotWithShape="1">
          <a:blip r:embed="rId3">
            <a:alphaModFix/>
          </a:blip>
          <a:srcRect b="7035" l="16649" r="45232" t="21859"/>
          <a:stretch/>
        </p:blipFill>
        <p:spPr>
          <a:xfrm>
            <a:off x="4922875" y="2551813"/>
            <a:ext cx="4221127" cy="4306185"/>
          </a:xfrm>
          <a:prstGeom prst="rect">
            <a:avLst/>
          </a:prstGeom>
          <a:noFill/>
          <a:ln>
            <a:noFill/>
          </a:ln>
        </p:spPr>
      </p:pic>
      <p:sp>
        <p:nvSpPr>
          <p:cNvPr id="164" name="Google Shape;164;p14"/>
          <p:cNvSpPr/>
          <p:nvPr/>
        </p:nvSpPr>
        <p:spPr>
          <a:xfrm>
            <a:off x="5172740" y="370850"/>
            <a:ext cx="3721500" cy="190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304769"/>
                </a:solidFill>
                <a:latin typeface="Tahoma"/>
                <a:ea typeface="Tahoma"/>
                <a:cs typeface="Tahoma"/>
                <a:sym typeface="Tahoma"/>
              </a:rPr>
              <a:t>Pre-K- Early Grades</a:t>
            </a:r>
            <a:endParaRPr/>
          </a:p>
          <a:p>
            <a:pPr indent="-285750" lvl="0" marL="285750" marR="0" rtl="0" algn="l">
              <a:spcBef>
                <a:spcPts val="0"/>
              </a:spcBef>
              <a:spcAft>
                <a:spcPts val="0"/>
              </a:spcAft>
              <a:buClr>
                <a:srgbClr val="304769"/>
              </a:buClr>
              <a:buSzPts val="1800"/>
              <a:buFont typeface="Noto Sans Symbols"/>
              <a:buChar char="▪"/>
            </a:pPr>
            <a:r>
              <a:rPr lang="en-US" sz="1800">
                <a:solidFill>
                  <a:srgbClr val="304769"/>
                </a:solidFill>
                <a:latin typeface="Tahoma"/>
                <a:ea typeface="Tahoma"/>
                <a:cs typeface="Tahoma"/>
                <a:sym typeface="Tahoma"/>
              </a:rPr>
              <a:t>More than half of all states limit exclusionary discipline in Pre-K - early grades.</a:t>
            </a:r>
            <a:endParaRPr/>
          </a:p>
          <a:p>
            <a:pPr indent="-171450" lvl="0" marL="285750" marR="0" rtl="0" algn="l">
              <a:spcBef>
                <a:spcPts val="0"/>
              </a:spcBef>
              <a:spcAft>
                <a:spcPts val="0"/>
              </a:spcAft>
              <a:buClr>
                <a:schemeClr val="dk1"/>
              </a:buClr>
              <a:buSzPts val="1800"/>
              <a:buFont typeface="Noto Sans Symbols"/>
              <a:buNone/>
            </a:pPr>
            <a:r>
              <a:t/>
            </a:r>
            <a:endParaRPr sz="1800">
              <a:solidFill>
                <a:srgbClr val="304769"/>
              </a:solidFill>
              <a:latin typeface="Tahoma"/>
              <a:ea typeface="Tahoma"/>
              <a:cs typeface="Tahoma"/>
              <a:sym typeface="Tahoma"/>
            </a:endParaRPr>
          </a:p>
          <a:p>
            <a:pPr indent="-285750" lvl="0" marL="285750" marR="0" rtl="0" algn="l">
              <a:spcBef>
                <a:spcPts val="0"/>
              </a:spcBef>
              <a:spcAft>
                <a:spcPts val="0"/>
              </a:spcAft>
              <a:buClr>
                <a:srgbClr val="304769"/>
              </a:buClr>
              <a:buSzPts val="1800"/>
              <a:buFont typeface="Noto Sans Symbols"/>
              <a:buChar char="▪"/>
            </a:pPr>
            <a:r>
              <a:rPr lang="en-US" sz="1800">
                <a:solidFill>
                  <a:srgbClr val="304769"/>
                </a:solidFill>
                <a:latin typeface="Tahoma"/>
                <a:ea typeface="Tahoma"/>
                <a:cs typeface="Tahoma"/>
                <a:sym typeface="Tahoma"/>
              </a:rPr>
              <a:t> Extent of limitation varies</a:t>
            </a:r>
            <a:endParaRPr/>
          </a:p>
        </p:txBody>
      </p:sp>
      <p:pic>
        <p:nvPicPr>
          <p:cNvPr id="165" name="Google Shape;165;p14"/>
          <p:cNvPicPr preferRelativeResize="0"/>
          <p:nvPr/>
        </p:nvPicPr>
        <p:blipFill rotWithShape="1">
          <a:blip r:embed="rId4">
            <a:alphaModFix/>
          </a:blip>
          <a:srcRect b="8220" l="25580" r="27093" t="31706"/>
          <a:stretch/>
        </p:blipFill>
        <p:spPr>
          <a:xfrm>
            <a:off x="1" y="81576"/>
            <a:ext cx="4922875" cy="3429000"/>
          </a:xfrm>
          <a:prstGeom prst="rect">
            <a:avLst/>
          </a:prstGeom>
          <a:noFill/>
          <a:ln>
            <a:noFill/>
          </a:ln>
        </p:spPr>
      </p:pic>
      <p:pic>
        <p:nvPicPr>
          <p:cNvPr id="166" name="Google Shape;166;p14"/>
          <p:cNvPicPr preferRelativeResize="0"/>
          <p:nvPr/>
        </p:nvPicPr>
        <p:blipFill rotWithShape="1">
          <a:blip r:embed="rId5">
            <a:alphaModFix/>
          </a:blip>
          <a:srcRect b="16583" l="17625" r="19450" t="17583"/>
          <a:stretch/>
        </p:blipFill>
        <p:spPr>
          <a:xfrm>
            <a:off x="0" y="3510575"/>
            <a:ext cx="4922875" cy="3347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pic>
        <p:nvPicPr>
          <p:cNvPr id="171" name="Google Shape;171;p15"/>
          <p:cNvPicPr preferRelativeResize="0"/>
          <p:nvPr/>
        </p:nvPicPr>
        <p:blipFill rotWithShape="1">
          <a:blip r:embed="rId3">
            <a:alphaModFix/>
          </a:blip>
          <a:srcRect b="26951" l="19999" r="42786" t="42248"/>
          <a:stretch/>
        </p:blipFill>
        <p:spPr>
          <a:xfrm>
            <a:off x="-2" y="2"/>
            <a:ext cx="5663227" cy="2636601"/>
          </a:xfrm>
          <a:prstGeom prst="rect">
            <a:avLst/>
          </a:prstGeom>
          <a:noFill/>
          <a:ln>
            <a:noFill/>
          </a:ln>
        </p:spPr>
      </p:pic>
      <p:sp>
        <p:nvSpPr>
          <p:cNvPr id="172" name="Google Shape;172;p15"/>
          <p:cNvSpPr/>
          <p:nvPr/>
        </p:nvSpPr>
        <p:spPr>
          <a:xfrm>
            <a:off x="276447" y="2844224"/>
            <a:ext cx="8686800"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dk1"/>
                </a:solidFill>
                <a:latin typeface="Tahoma"/>
                <a:ea typeface="Tahoma"/>
                <a:cs typeface="Tahoma"/>
                <a:sym typeface="Tahoma"/>
              </a:rPr>
              <a:t>“Paddling, spanking, or other forms of physical punishment imposed on a child.”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pic>
        <p:nvPicPr>
          <p:cNvPr id="177" name="Google Shape;177;p16"/>
          <p:cNvPicPr preferRelativeResize="0"/>
          <p:nvPr/>
        </p:nvPicPr>
        <p:blipFill rotWithShape="1">
          <a:blip r:embed="rId3">
            <a:alphaModFix/>
          </a:blip>
          <a:srcRect b="11902" l="16762" r="20582" t="37227"/>
          <a:stretch/>
        </p:blipFill>
        <p:spPr>
          <a:xfrm>
            <a:off x="1" y="-10"/>
            <a:ext cx="8910086" cy="4508204"/>
          </a:xfrm>
          <a:prstGeom prst="rect">
            <a:avLst/>
          </a:prstGeom>
          <a:noFill/>
          <a:ln>
            <a:noFill/>
          </a:ln>
        </p:spPr>
      </p:pic>
      <p:sp>
        <p:nvSpPr>
          <p:cNvPr id="178" name="Google Shape;178;p16"/>
          <p:cNvSpPr txBox="1"/>
          <p:nvPr/>
        </p:nvSpPr>
        <p:spPr>
          <a:xfrm>
            <a:off x="116957" y="4756433"/>
            <a:ext cx="8910085" cy="14927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304769"/>
                </a:solidFill>
                <a:latin typeface="Tahoma"/>
                <a:ea typeface="Tahoma"/>
                <a:cs typeface="Tahoma"/>
                <a:sym typeface="Tahoma"/>
              </a:rPr>
              <a:t>It is legal in private school settings in every state in the country except New Jersey &amp; Iowa. </a:t>
            </a:r>
            <a:endParaRPr/>
          </a:p>
          <a:p>
            <a:pPr indent="0" lvl="0" marL="0" marR="0" rtl="0" algn="ctr">
              <a:spcBef>
                <a:spcPts val="0"/>
              </a:spcBef>
              <a:spcAft>
                <a:spcPts val="0"/>
              </a:spcAft>
              <a:buNone/>
            </a:pPr>
            <a:r>
              <a:t/>
            </a:r>
            <a:endParaRPr sz="300">
              <a:solidFill>
                <a:srgbClr val="304769"/>
              </a:solidFill>
              <a:latin typeface="Tahoma"/>
              <a:ea typeface="Tahoma"/>
              <a:cs typeface="Tahoma"/>
              <a:sym typeface="Tahoma"/>
            </a:endParaRPr>
          </a:p>
          <a:p>
            <a:pPr indent="0" lvl="0" marL="0" marR="0" rtl="0" algn="ctr">
              <a:spcBef>
                <a:spcPts val="0"/>
              </a:spcBef>
              <a:spcAft>
                <a:spcPts val="0"/>
              </a:spcAft>
              <a:buNone/>
            </a:pPr>
            <a:r>
              <a:t/>
            </a:r>
            <a:endParaRPr sz="800">
              <a:solidFill>
                <a:srgbClr val="304769"/>
              </a:solidFill>
              <a:latin typeface="Tahoma"/>
              <a:ea typeface="Tahoma"/>
              <a:cs typeface="Tahoma"/>
              <a:sym typeface="Tahoma"/>
            </a:endParaRPr>
          </a:p>
          <a:p>
            <a:pPr indent="0" lvl="0" marL="0" marR="0" rtl="0" algn="ctr">
              <a:spcBef>
                <a:spcPts val="0"/>
              </a:spcBef>
              <a:spcAft>
                <a:spcPts val="0"/>
              </a:spcAft>
              <a:buNone/>
            </a:pPr>
            <a:r>
              <a:rPr lang="en-US" sz="3200">
                <a:solidFill>
                  <a:srgbClr val="304769"/>
                </a:solidFill>
                <a:latin typeface="Tahoma"/>
                <a:ea typeface="Tahoma"/>
                <a:cs typeface="Tahoma"/>
                <a:sym typeface="Tahoma"/>
              </a:rPr>
              <a:t>45,000</a:t>
            </a:r>
            <a:r>
              <a:rPr lang="en-US" sz="2400">
                <a:solidFill>
                  <a:srgbClr val="304769"/>
                </a:solidFill>
                <a:latin typeface="Tahoma"/>
                <a:ea typeface="Tahoma"/>
                <a:cs typeface="Tahoma"/>
                <a:sym typeface="Tahoma"/>
              </a:rPr>
              <a:t> public &amp; private Pre-K–12 settings.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17"/>
          <p:cNvSpPr txBox="1"/>
          <p:nvPr>
            <p:ph idx="1" type="body"/>
          </p:nvPr>
        </p:nvSpPr>
        <p:spPr>
          <a:xfrm>
            <a:off x="457200" y="1140934"/>
            <a:ext cx="3906519" cy="5068446"/>
          </a:xfrm>
          <a:prstGeom prst="rect">
            <a:avLst/>
          </a:prstGeom>
          <a:noFill/>
          <a:ln>
            <a:noFill/>
          </a:ln>
        </p:spPr>
        <p:txBody>
          <a:bodyPr anchorCtr="0" anchor="t" bIns="45700" lIns="91425" spcFirstLastPara="1" rIns="91425" wrap="square" tIns="45700">
            <a:noAutofit/>
          </a:bodyPr>
          <a:lstStyle/>
          <a:p>
            <a:pPr indent="-285750" lvl="0" marL="285750" rtl="0" algn="l">
              <a:spcBef>
                <a:spcPts val="0"/>
              </a:spcBef>
              <a:spcAft>
                <a:spcPts val="0"/>
              </a:spcAft>
              <a:buClr>
                <a:srgbClr val="304769"/>
              </a:buClr>
              <a:buSzPts val="2600"/>
              <a:buFont typeface="Arial"/>
              <a:buChar char="•"/>
            </a:pPr>
            <a:r>
              <a:rPr b="1" lang="en-US" sz="2600">
                <a:solidFill>
                  <a:srgbClr val="304769"/>
                </a:solidFill>
                <a:latin typeface="Tahoma"/>
                <a:ea typeface="Tahoma"/>
                <a:cs typeface="Tahoma"/>
                <a:sym typeface="Tahoma"/>
              </a:rPr>
              <a:t>160,000 </a:t>
            </a:r>
            <a:r>
              <a:rPr lang="en-US">
                <a:solidFill>
                  <a:srgbClr val="304769"/>
                </a:solidFill>
                <a:latin typeface="Tahoma"/>
                <a:ea typeface="Tahoma"/>
                <a:cs typeface="Tahoma"/>
                <a:sym typeface="Tahoma"/>
              </a:rPr>
              <a:t>children Pre-K-12 subject to corporal punishment (CP) in a single school year. </a:t>
            </a:r>
            <a:r>
              <a:rPr b="1" lang="en-US" sz="2600">
                <a:solidFill>
                  <a:srgbClr val="304769"/>
                </a:solidFill>
                <a:latin typeface="Tahoma"/>
                <a:ea typeface="Tahoma"/>
                <a:cs typeface="Tahoma"/>
                <a:sym typeface="Tahoma"/>
              </a:rPr>
              <a:t>1,500</a:t>
            </a:r>
            <a:r>
              <a:rPr lang="en-US">
                <a:solidFill>
                  <a:srgbClr val="304769"/>
                </a:solidFill>
                <a:latin typeface="Tahoma"/>
                <a:ea typeface="Tahoma"/>
                <a:cs typeface="Tahoma"/>
                <a:sym typeface="Tahoma"/>
              </a:rPr>
              <a:t> 3- and 4- year old's  </a:t>
            </a:r>
            <a:endParaRPr/>
          </a:p>
          <a:p>
            <a:pPr indent="-285750" lvl="0" marL="285750" rtl="0" algn="l">
              <a:spcBef>
                <a:spcPts val="1720"/>
              </a:spcBef>
              <a:spcAft>
                <a:spcPts val="0"/>
              </a:spcAft>
              <a:buClr>
                <a:srgbClr val="304769"/>
              </a:buClr>
              <a:buSzPts val="2000"/>
              <a:buFont typeface="Arial"/>
              <a:buChar char="•"/>
            </a:pPr>
            <a:r>
              <a:rPr lang="en-US">
                <a:solidFill>
                  <a:srgbClr val="304769"/>
                </a:solidFill>
                <a:latin typeface="Tahoma"/>
                <a:ea typeface="Tahoma"/>
                <a:cs typeface="Tahoma"/>
                <a:sym typeface="Tahoma"/>
              </a:rPr>
              <a:t>Black children make up 16% of enrollment, but </a:t>
            </a:r>
            <a:r>
              <a:rPr b="1" lang="en-US" sz="2600">
                <a:solidFill>
                  <a:srgbClr val="304769"/>
                </a:solidFill>
                <a:latin typeface="Tahoma"/>
                <a:ea typeface="Tahoma"/>
                <a:cs typeface="Tahoma"/>
                <a:sym typeface="Tahoma"/>
              </a:rPr>
              <a:t>33%</a:t>
            </a:r>
            <a:r>
              <a:rPr lang="en-US">
                <a:solidFill>
                  <a:srgbClr val="304769"/>
                </a:solidFill>
                <a:latin typeface="Tahoma"/>
                <a:ea typeface="Tahoma"/>
                <a:cs typeface="Tahoma"/>
                <a:sym typeface="Tahoma"/>
              </a:rPr>
              <a:t> of students who are corporally punished</a:t>
            </a:r>
            <a:endParaRPr/>
          </a:p>
          <a:p>
            <a:pPr indent="-285750" lvl="0" marL="285750" rtl="0" algn="l">
              <a:spcBef>
                <a:spcPts val="1720"/>
              </a:spcBef>
              <a:spcAft>
                <a:spcPts val="0"/>
              </a:spcAft>
              <a:buClr>
                <a:srgbClr val="304769"/>
              </a:buClr>
              <a:buSzPts val="2600"/>
              <a:buFont typeface="Arial"/>
              <a:buChar char="•"/>
            </a:pPr>
            <a:r>
              <a:rPr b="1" lang="en-US" sz="2600">
                <a:solidFill>
                  <a:srgbClr val="304769"/>
                </a:solidFill>
                <a:latin typeface="Tahoma"/>
                <a:ea typeface="Tahoma"/>
                <a:cs typeface="Tahoma"/>
                <a:sym typeface="Tahoma"/>
              </a:rPr>
              <a:t>40,000</a:t>
            </a:r>
            <a:r>
              <a:rPr lang="en-US">
                <a:solidFill>
                  <a:srgbClr val="304769"/>
                </a:solidFill>
                <a:latin typeface="Tahoma"/>
                <a:ea typeface="Tahoma"/>
                <a:cs typeface="Tahoma"/>
                <a:sym typeface="Tahoma"/>
              </a:rPr>
              <a:t> Black children subject to CP in a single school year</a:t>
            </a:r>
            <a:endParaRPr/>
          </a:p>
        </p:txBody>
      </p:sp>
      <p:sp>
        <p:nvSpPr>
          <p:cNvPr id="184" name="Google Shape;184;p17"/>
          <p:cNvSpPr txBox="1"/>
          <p:nvPr>
            <p:ph idx="2" type="body"/>
          </p:nvPr>
        </p:nvSpPr>
        <p:spPr>
          <a:xfrm>
            <a:off x="4582109" y="1140934"/>
            <a:ext cx="4047634" cy="5068446"/>
          </a:xfrm>
          <a:prstGeom prst="rect">
            <a:avLst/>
          </a:prstGeom>
          <a:noFill/>
          <a:ln>
            <a:noFill/>
          </a:ln>
        </p:spPr>
        <p:txBody>
          <a:bodyPr anchorCtr="0" anchor="t" bIns="45700" lIns="91425" spcFirstLastPara="1" rIns="91425" wrap="square" tIns="45700">
            <a:noAutofit/>
          </a:bodyPr>
          <a:lstStyle/>
          <a:p>
            <a:pPr indent="-285750" lvl="0" marL="285750" rtl="0" algn="l">
              <a:spcBef>
                <a:spcPts val="0"/>
              </a:spcBef>
              <a:spcAft>
                <a:spcPts val="0"/>
              </a:spcAft>
              <a:buClr>
                <a:srgbClr val="304769"/>
              </a:buClr>
              <a:buSzPts val="1800"/>
              <a:buFont typeface="Arial"/>
              <a:buChar char="•"/>
            </a:pPr>
            <a:r>
              <a:rPr lang="en-US" sz="1900">
                <a:solidFill>
                  <a:srgbClr val="304769"/>
                </a:solidFill>
                <a:latin typeface="Tahoma"/>
                <a:ea typeface="Tahoma"/>
                <a:cs typeface="Tahoma"/>
                <a:sym typeface="Tahoma"/>
              </a:rPr>
              <a:t>Black boys </a:t>
            </a:r>
            <a:r>
              <a:rPr b="1" lang="en-US" sz="2500">
                <a:solidFill>
                  <a:srgbClr val="304769"/>
                </a:solidFill>
                <a:latin typeface="Tahoma"/>
                <a:ea typeface="Tahoma"/>
                <a:cs typeface="Tahoma"/>
                <a:sym typeface="Tahoma"/>
              </a:rPr>
              <a:t>2x</a:t>
            </a:r>
            <a:r>
              <a:rPr lang="en-US" sz="1900">
                <a:solidFill>
                  <a:srgbClr val="304769"/>
                </a:solidFill>
                <a:latin typeface="Tahoma"/>
                <a:ea typeface="Tahoma"/>
                <a:cs typeface="Tahoma"/>
                <a:sym typeface="Tahoma"/>
              </a:rPr>
              <a:t> more likely to be corporally punished as White boys</a:t>
            </a:r>
            <a:endParaRPr sz="2100"/>
          </a:p>
          <a:p>
            <a:pPr indent="-285750" lvl="0" marL="285750" rtl="0" algn="l">
              <a:spcBef>
                <a:spcPts val="1680"/>
              </a:spcBef>
              <a:spcAft>
                <a:spcPts val="0"/>
              </a:spcAft>
              <a:buClr>
                <a:srgbClr val="304769"/>
              </a:buClr>
              <a:buSzPts val="1800"/>
              <a:buFont typeface="Arial"/>
              <a:buChar char="•"/>
            </a:pPr>
            <a:r>
              <a:rPr lang="en-US" sz="1900">
                <a:solidFill>
                  <a:srgbClr val="304769"/>
                </a:solidFill>
                <a:latin typeface="Tahoma"/>
                <a:ea typeface="Tahoma"/>
                <a:cs typeface="Tahoma"/>
                <a:sym typeface="Tahoma"/>
              </a:rPr>
              <a:t>Black girls </a:t>
            </a:r>
            <a:r>
              <a:rPr b="1" lang="en-US" sz="2500">
                <a:solidFill>
                  <a:srgbClr val="304769"/>
                </a:solidFill>
                <a:latin typeface="Tahoma"/>
                <a:ea typeface="Tahoma"/>
                <a:cs typeface="Tahoma"/>
                <a:sym typeface="Tahoma"/>
              </a:rPr>
              <a:t>3x </a:t>
            </a:r>
            <a:r>
              <a:rPr lang="en-US" sz="1900">
                <a:solidFill>
                  <a:srgbClr val="304769"/>
                </a:solidFill>
                <a:latin typeface="Tahoma"/>
                <a:ea typeface="Tahoma"/>
                <a:cs typeface="Tahoma"/>
                <a:sym typeface="Tahoma"/>
              </a:rPr>
              <a:t>more likely to be corporally punished than White girls</a:t>
            </a:r>
            <a:endParaRPr sz="2100"/>
          </a:p>
          <a:p>
            <a:pPr indent="-285750" lvl="0" marL="285750" rtl="0" algn="l">
              <a:spcBef>
                <a:spcPts val="1680"/>
              </a:spcBef>
              <a:spcAft>
                <a:spcPts val="0"/>
              </a:spcAft>
              <a:buClr>
                <a:srgbClr val="304769"/>
              </a:buClr>
              <a:buSzPts val="1800"/>
              <a:buFont typeface="Arial"/>
              <a:buChar char="•"/>
            </a:pPr>
            <a:r>
              <a:rPr lang="en-US" sz="1900">
                <a:solidFill>
                  <a:srgbClr val="304769"/>
                </a:solidFill>
                <a:latin typeface="Tahoma"/>
                <a:ea typeface="Tahoma"/>
                <a:cs typeface="Tahoma"/>
                <a:sym typeface="Tahoma"/>
              </a:rPr>
              <a:t>In 4 states with the highest rates, M</a:t>
            </a:r>
            <a:r>
              <a:rPr lang="en-US" sz="1900">
                <a:solidFill>
                  <a:srgbClr val="304769"/>
                </a:solidFill>
              </a:rPr>
              <a:t>S</a:t>
            </a:r>
            <a:r>
              <a:rPr lang="en-US" sz="1900">
                <a:solidFill>
                  <a:srgbClr val="304769"/>
                </a:solidFill>
                <a:latin typeface="Tahoma"/>
                <a:ea typeface="Tahoma"/>
                <a:cs typeface="Tahoma"/>
                <a:sym typeface="Tahoma"/>
              </a:rPr>
              <a:t>, </a:t>
            </a:r>
            <a:r>
              <a:rPr lang="en-US" sz="1900">
                <a:solidFill>
                  <a:srgbClr val="304769"/>
                </a:solidFill>
              </a:rPr>
              <a:t>AL</a:t>
            </a:r>
            <a:r>
              <a:rPr lang="en-US" sz="1900">
                <a:solidFill>
                  <a:srgbClr val="304769"/>
                </a:solidFill>
                <a:latin typeface="Tahoma"/>
                <a:ea typeface="Tahoma"/>
                <a:cs typeface="Tahoma"/>
                <a:sym typeface="Tahoma"/>
              </a:rPr>
              <a:t>, A</a:t>
            </a:r>
            <a:r>
              <a:rPr lang="en-US" sz="1900">
                <a:solidFill>
                  <a:srgbClr val="304769"/>
                </a:solidFill>
              </a:rPr>
              <a:t>R </a:t>
            </a:r>
            <a:r>
              <a:rPr lang="en-US" sz="1900">
                <a:solidFill>
                  <a:srgbClr val="304769"/>
                </a:solidFill>
                <a:latin typeface="Tahoma"/>
                <a:ea typeface="Tahoma"/>
                <a:cs typeface="Tahoma"/>
                <a:sym typeface="Tahoma"/>
              </a:rPr>
              <a:t>&amp; T</a:t>
            </a:r>
            <a:r>
              <a:rPr lang="en-US" sz="1900">
                <a:solidFill>
                  <a:srgbClr val="304769"/>
                </a:solidFill>
              </a:rPr>
              <a:t>X</a:t>
            </a:r>
            <a:r>
              <a:rPr lang="en-US" sz="1900">
                <a:solidFill>
                  <a:srgbClr val="304769"/>
                </a:solidFill>
                <a:latin typeface="Tahoma"/>
                <a:ea typeface="Tahoma"/>
                <a:cs typeface="Tahoma"/>
                <a:sym typeface="Tahoma"/>
              </a:rPr>
              <a:t>, children with disabilities make up </a:t>
            </a:r>
            <a:r>
              <a:rPr b="1" lang="en-US" sz="2500">
                <a:solidFill>
                  <a:srgbClr val="304769"/>
                </a:solidFill>
                <a:latin typeface="Tahoma"/>
                <a:ea typeface="Tahoma"/>
                <a:cs typeface="Tahoma"/>
                <a:sym typeface="Tahoma"/>
              </a:rPr>
              <a:t>2/3 </a:t>
            </a:r>
            <a:r>
              <a:rPr lang="en-US" sz="1900">
                <a:solidFill>
                  <a:srgbClr val="304769"/>
                </a:solidFill>
                <a:latin typeface="Tahoma"/>
                <a:ea typeface="Tahoma"/>
                <a:cs typeface="Tahoma"/>
                <a:sym typeface="Tahoma"/>
              </a:rPr>
              <a:t>of cases</a:t>
            </a:r>
            <a:endParaRPr sz="2100"/>
          </a:p>
          <a:p>
            <a:pPr indent="-285750" lvl="0" marL="285750" rtl="0" algn="l">
              <a:spcBef>
                <a:spcPts val="1680"/>
              </a:spcBef>
              <a:spcAft>
                <a:spcPts val="0"/>
              </a:spcAft>
              <a:buClr>
                <a:srgbClr val="304769"/>
              </a:buClr>
              <a:buSzPts val="1800"/>
              <a:buFont typeface="Arial"/>
              <a:buChar char="•"/>
            </a:pPr>
            <a:r>
              <a:rPr lang="en-US" sz="1900">
                <a:solidFill>
                  <a:srgbClr val="304769"/>
                </a:solidFill>
                <a:latin typeface="Tahoma"/>
                <a:ea typeface="Tahoma"/>
                <a:cs typeface="Tahoma"/>
                <a:sym typeface="Tahoma"/>
              </a:rPr>
              <a:t>AI/AN children make up less than 1% of the preschool population but make up </a:t>
            </a:r>
            <a:r>
              <a:rPr b="1" lang="en-US" sz="2500">
                <a:solidFill>
                  <a:srgbClr val="304769"/>
                </a:solidFill>
                <a:latin typeface="Tahoma"/>
                <a:ea typeface="Tahoma"/>
                <a:cs typeface="Tahoma"/>
                <a:sym typeface="Tahoma"/>
              </a:rPr>
              <a:t>9%</a:t>
            </a:r>
            <a:r>
              <a:rPr lang="en-US" sz="1900">
                <a:solidFill>
                  <a:srgbClr val="304769"/>
                </a:solidFill>
                <a:latin typeface="Tahoma"/>
                <a:ea typeface="Tahoma"/>
                <a:cs typeface="Tahoma"/>
                <a:sym typeface="Tahoma"/>
              </a:rPr>
              <a:t> of cases.</a:t>
            </a:r>
            <a:endParaRPr sz="2100"/>
          </a:p>
        </p:txBody>
      </p:sp>
      <p:sp>
        <p:nvSpPr>
          <p:cNvPr id="185" name="Google Shape;185;p17"/>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86" name="Google Shape;186;p17"/>
          <p:cNvSpPr txBox="1"/>
          <p:nvPr>
            <p:ph idx="11" type="ftr"/>
          </p:nvPr>
        </p:nvSpPr>
        <p:spPr>
          <a:xfrm>
            <a:off x="652259" y="145272"/>
            <a:ext cx="7648143" cy="59900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4000" cap="none">
                <a:solidFill>
                  <a:srgbClr val="304769"/>
                </a:solidFill>
                <a:latin typeface="Tahoma"/>
                <a:ea typeface="Tahoma"/>
                <a:cs typeface="Tahoma"/>
                <a:sym typeface="Tahoma"/>
              </a:rPr>
              <a:t>Corporal Punishment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p:spTree>
      <p:nvGrpSpPr>
        <p:cNvPr id="191" name="Shape 191"/>
        <p:cNvGrpSpPr/>
        <p:nvPr/>
      </p:nvGrpSpPr>
      <p:grpSpPr>
        <a:xfrm>
          <a:off x="0" y="0"/>
          <a:ext cx="0" cy="0"/>
          <a:chOff x="0" y="0"/>
          <a:chExt cx="0" cy="0"/>
        </a:xfrm>
      </p:grpSpPr>
      <p:pic>
        <p:nvPicPr>
          <p:cNvPr id="192" name="Google Shape;192;p18"/>
          <p:cNvPicPr preferRelativeResize="0"/>
          <p:nvPr/>
        </p:nvPicPr>
        <p:blipFill rotWithShape="1">
          <a:blip r:embed="rId3">
            <a:alphaModFix/>
          </a:blip>
          <a:srcRect b="7930" l="28232" r="31561" t="18230"/>
          <a:stretch/>
        </p:blipFill>
        <p:spPr>
          <a:xfrm>
            <a:off x="1142732" y="0"/>
            <a:ext cx="6858533" cy="6822707"/>
          </a:xfrm>
          <a:prstGeom prst="rect">
            <a:avLst/>
          </a:prstGeom>
          <a:noFill/>
          <a:ln>
            <a:noFill/>
          </a:ln>
        </p:spPr>
      </p:pic>
      <p:sp>
        <p:nvSpPr>
          <p:cNvPr id="193" name="Google Shape;193;p18"/>
          <p:cNvSpPr/>
          <p:nvPr/>
        </p:nvSpPr>
        <p:spPr>
          <a:xfrm>
            <a:off x="262276" y="3146060"/>
            <a:ext cx="1384300" cy="190500"/>
          </a:xfrm>
          <a:prstGeom prst="rightArrow">
            <a:avLst>
              <a:gd fmla="val 50000" name="adj1"/>
              <a:gd fmla="val 50000" name="adj2"/>
            </a:avLst>
          </a:prstGeom>
          <a:gradFill>
            <a:gsLst>
              <a:gs pos="0">
                <a:srgbClr val="2E5086"/>
              </a:gs>
              <a:gs pos="100000">
                <a:srgbClr val="ABB9DC"/>
              </a:gs>
            </a:gsLst>
            <a:lin ang="16200000" scaled="0"/>
          </a:gradFill>
          <a:ln cap="flat" cmpd="sng" w="9525">
            <a:solidFill>
              <a:srgbClr val="35507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4" name="Google Shape;194;p18"/>
          <p:cNvSpPr/>
          <p:nvPr/>
        </p:nvSpPr>
        <p:spPr>
          <a:xfrm>
            <a:off x="262276" y="4414656"/>
            <a:ext cx="1384300" cy="190500"/>
          </a:xfrm>
          <a:prstGeom prst="rightArrow">
            <a:avLst>
              <a:gd fmla="val 50000" name="adj1"/>
              <a:gd fmla="val 50000" name="adj2"/>
            </a:avLst>
          </a:prstGeom>
          <a:gradFill>
            <a:gsLst>
              <a:gs pos="0">
                <a:srgbClr val="2E5086"/>
              </a:gs>
              <a:gs pos="100000">
                <a:srgbClr val="ABB9DC"/>
              </a:gs>
            </a:gsLst>
            <a:lin ang="16200000" scaled="0"/>
          </a:gradFill>
          <a:ln cap="flat" cmpd="sng" w="9525">
            <a:solidFill>
              <a:srgbClr val="35507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 name="Google Shape;195;p18"/>
          <p:cNvSpPr/>
          <p:nvPr/>
        </p:nvSpPr>
        <p:spPr>
          <a:xfrm>
            <a:off x="262276" y="4708159"/>
            <a:ext cx="1384300" cy="190500"/>
          </a:xfrm>
          <a:prstGeom prst="rightArrow">
            <a:avLst>
              <a:gd fmla="val 50000" name="adj1"/>
              <a:gd fmla="val 50000" name="adj2"/>
            </a:avLst>
          </a:prstGeom>
          <a:gradFill>
            <a:gsLst>
              <a:gs pos="0">
                <a:srgbClr val="2E5086"/>
              </a:gs>
              <a:gs pos="100000">
                <a:srgbClr val="ABB9DC"/>
              </a:gs>
            </a:gsLst>
            <a:lin ang="16200000" scaled="0"/>
          </a:gradFill>
          <a:ln cap="flat" cmpd="sng" w="9525">
            <a:solidFill>
              <a:srgbClr val="35507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 name="Google Shape;196;p18"/>
          <p:cNvSpPr/>
          <p:nvPr/>
        </p:nvSpPr>
        <p:spPr>
          <a:xfrm>
            <a:off x="156822" y="5778851"/>
            <a:ext cx="1384200" cy="190500"/>
          </a:xfrm>
          <a:prstGeom prst="rightArrow">
            <a:avLst>
              <a:gd fmla="val 50000" name="adj1"/>
              <a:gd fmla="val 50000" name="adj2"/>
            </a:avLst>
          </a:prstGeom>
          <a:gradFill>
            <a:gsLst>
              <a:gs pos="0">
                <a:srgbClr val="2E5086"/>
              </a:gs>
              <a:gs pos="100000">
                <a:srgbClr val="ABB9DC"/>
              </a:gs>
            </a:gsLst>
            <a:lin ang="16200000" scaled="0"/>
          </a:gradFill>
          <a:ln cap="flat" cmpd="sng" w="9525">
            <a:solidFill>
              <a:srgbClr val="35507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7" name="Google Shape;197;p18"/>
          <p:cNvSpPr/>
          <p:nvPr/>
        </p:nvSpPr>
        <p:spPr>
          <a:xfrm>
            <a:off x="156822" y="6270258"/>
            <a:ext cx="1384300" cy="190500"/>
          </a:xfrm>
          <a:prstGeom prst="rightArrow">
            <a:avLst>
              <a:gd fmla="val 50000" name="adj1"/>
              <a:gd fmla="val 50000" name="adj2"/>
            </a:avLst>
          </a:prstGeom>
          <a:gradFill>
            <a:gsLst>
              <a:gs pos="0">
                <a:srgbClr val="2E5086"/>
              </a:gs>
              <a:gs pos="100000">
                <a:srgbClr val="ABB9DC"/>
              </a:gs>
            </a:gsLst>
            <a:lin ang="16200000" scaled="0"/>
          </a:gradFill>
          <a:ln cap="flat" cmpd="sng" w="9525">
            <a:solidFill>
              <a:srgbClr val="35507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 name="Google Shape;198;p18"/>
          <p:cNvSpPr/>
          <p:nvPr/>
        </p:nvSpPr>
        <p:spPr>
          <a:xfrm rot="10800000">
            <a:off x="7309117" y="5492751"/>
            <a:ext cx="1384300" cy="190500"/>
          </a:xfrm>
          <a:prstGeom prst="rightArrow">
            <a:avLst>
              <a:gd fmla="val 50000" name="adj1"/>
              <a:gd fmla="val 50000" name="adj2"/>
            </a:avLst>
          </a:prstGeom>
          <a:gradFill>
            <a:gsLst>
              <a:gs pos="0">
                <a:srgbClr val="2E5086"/>
              </a:gs>
              <a:gs pos="100000">
                <a:srgbClr val="ABB9DC"/>
              </a:gs>
            </a:gsLst>
            <a:lin ang="16200000" scaled="0"/>
          </a:gradFill>
          <a:ln cap="flat" cmpd="sng" w="9525">
            <a:solidFill>
              <a:srgbClr val="35507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9" name="Google Shape;199;p18"/>
          <p:cNvSpPr/>
          <p:nvPr/>
        </p:nvSpPr>
        <p:spPr>
          <a:xfrm rot="10800000">
            <a:off x="7309117" y="5232400"/>
            <a:ext cx="1384300" cy="190500"/>
          </a:xfrm>
          <a:prstGeom prst="rightArrow">
            <a:avLst>
              <a:gd fmla="val 50000" name="adj1"/>
              <a:gd fmla="val 50000" name="adj2"/>
            </a:avLst>
          </a:prstGeom>
          <a:gradFill>
            <a:gsLst>
              <a:gs pos="0">
                <a:srgbClr val="2E5086"/>
              </a:gs>
              <a:gs pos="100000">
                <a:srgbClr val="ABB9DC"/>
              </a:gs>
            </a:gsLst>
            <a:lin ang="16200000" scaled="0"/>
          </a:gradFill>
          <a:ln cap="flat" cmpd="sng" w="9525">
            <a:solidFill>
              <a:srgbClr val="35507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p:spTree>
      <p:nvGrpSpPr>
        <p:cNvPr id="203" name="Shape 203"/>
        <p:cNvGrpSpPr/>
        <p:nvPr/>
      </p:nvGrpSpPr>
      <p:grpSpPr>
        <a:xfrm>
          <a:off x="0" y="0"/>
          <a:ext cx="0" cy="0"/>
          <a:chOff x="0" y="0"/>
          <a:chExt cx="0" cy="0"/>
        </a:xfrm>
      </p:grpSpPr>
      <p:sp>
        <p:nvSpPr>
          <p:cNvPr id="204" name="Google Shape;204;p19"/>
          <p:cNvSpPr txBox="1"/>
          <p:nvPr>
            <p:ph idx="1" type="body"/>
          </p:nvPr>
        </p:nvSpPr>
        <p:spPr>
          <a:xfrm>
            <a:off x="452346" y="2196659"/>
            <a:ext cx="4332306" cy="348747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C3300"/>
              </a:buClr>
              <a:buSzPts val="2400"/>
              <a:buNone/>
            </a:pPr>
            <a:r>
              <a:rPr b="1" lang="en-US" sz="2400" u="sng">
                <a:solidFill>
                  <a:srgbClr val="CC3300"/>
                </a:solidFill>
                <a:latin typeface="Tahoma"/>
                <a:ea typeface="Tahoma"/>
                <a:cs typeface="Tahoma"/>
                <a:sym typeface="Tahoma"/>
              </a:rPr>
              <a:t>Restraint</a:t>
            </a:r>
            <a:r>
              <a:rPr lang="en-US" sz="2400">
                <a:solidFill>
                  <a:srgbClr val="304769"/>
                </a:solidFill>
                <a:latin typeface="Tahoma"/>
                <a:ea typeface="Tahoma"/>
                <a:cs typeface="Tahoma"/>
                <a:sym typeface="Tahoma"/>
              </a:rPr>
              <a:t>: A personal restriction that immobilizes or reduces the ability of a student to move his or her torso, arms, legs, or head freely. Mechanical restraint is the use of any device or equipment to restrict a student’s freedom of movement. </a:t>
            </a:r>
            <a:endParaRPr/>
          </a:p>
        </p:txBody>
      </p:sp>
      <p:sp>
        <p:nvSpPr>
          <p:cNvPr id="205" name="Google Shape;205;p19"/>
          <p:cNvSpPr txBox="1"/>
          <p:nvPr>
            <p:ph idx="2" type="body"/>
          </p:nvPr>
        </p:nvSpPr>
        <p:spPr>
          <a:xfrm>
            <a:off x="4644021" y="2196659"/>
            <a:ext cx="4047634" cy="3487479"/>
          </a:xfrm>
          <a:prstGeom prst="rect">
            <a:avLst/>
          </a:prstGeom>
          <a:noFill/>
          <a:ln>
            <a:noFill/>
          </a:ln>
        </p:spPr>
        <p:txBody>
          <a:bodyPr anchorCtr="0" anchor="t" bIns="45700" lIns="91425" spcFirstLastPara="1" rIns="91425" wrap="square" tIns="45700">
            <a:noAutofit/>
          </a:bodyPr>
          <a:lstStyle/>
          <a:p>
            <a:pPr indent="0" lvl="0" marL="342900" rtl="0" algn="l">
              <a:spcBef>
                <a:spcPts val="0"/>
              </a:spcBef>
              <a:spcAft>
                <a:spcPts val="0"/>
              </a:spcAft>
              <a:buClr>
                <a:srgbClr val="CC3300"/>
              </a:buClr>
              <a:buSzPts val="2400"/>
              <a:buNone/>
            </a:pPr>
            <a:r>
              <a:rPr b="1" lang="en-US" sz="2400" u="sng">
                <a:solidFill>
                  <a:srgbClr val="CC3300"/>
                </a:solidFill>
                <a:latin typeface="Tahoma"/>
                <a:ea typeface="Tahoma"/>
                <a:cs typeface="Tahoma"/>
                <a:sym typeface="Tahoma"/>
              </a:rPr>
              <a:t>Seclusion</a:t>
            </a:r>
            <a:r>
              <a:rPr lang="en-US" sz="2400">
                <a:solidFill>
                  <a:srgbClr val="304769"/>
                </a:solidFill>
                <a:latin typeface="Tahoma"/>
                <a:ea typeface="Tahoma"/>
                <a:cs typeface="Tahoma"/>
                <a:sym typeface="Tahoma"/>
              </a:rPr>
              <a:t>: The involuntary confinement of a student alone in a room or area from which the student is physically prevented from leaving.</a:t>
            </a:r>
            <a:endParaRPr/>
          </a:p>
          <a:p>
            <a:pPr indent="-342900" lvl="0" marL="342900" rtl="0" algn="l">
              <a:spcBef>
                <a:spcPts val="1680"/>
              </a:spcBef>
              <a:spcAft>
                <a:spcPts val="0"/>
              </a:spcAft>
              <a:buClr>
                <a:srgbClr val="304668"/>
              </a:buClr>
              <a:buSzPts val="2400"/>
              <a:buNone/>
            </a:pPr>
            <a:r>
              <a:t/>
            </a:r>
            <a:endParaRPr sz="2400">
              <a:latin typeface="Tahoma"/>
              <a:ea typeface="Tahoma"/>
              <a:cs typeface="Tahoma"/>
              <a:sym typeface="Tahoma"/>
            </a:endParaRPr>
          </a:p>
        </p:txBody>
      </p:sp>
      <p:sp>
        <p:nvSpPr>
          <p:cNvPr id="206" name="Google Shape;206;p19"/>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07" name="Google Shape;207;p19"/>
          <p:cNvPicPr preferRelativeResize="0"/>
          <p:nvPr/>
        </p:nvPicPr>
        <p:blipFill rotWithShape="1">
          <a:blip r:embed="rId3">
            <a:alphaModFix/>
          </a:blip>
          <a:srcRect b="52682" l="0" r="0" t="0"/>
          <a:stretch/>
        </p:blipFill>
        <p:spPr>
          <a:xfrm>
            <a:off x="3007047" y="6087638"/>
            <a:ext cx="1549941" cy="515828"/>
          </a:xfrm>
          <a:prstGeom prst="rect">
            <a:avLst/>
          </a:prstGeom>
          <a:noFill/>
          <a:ln>
            <a:noFill/>
          </a:ln>
        </p:spPr>
      </p:pic>
      <p:pic>
        <p:nvPicPr>
          <p:cNvPr id="208" name="Google Shape;208;p19"/>
          <p:cNvPicPr preferRelativeResize="0"/>
          <p:nvPr/>
        </p:nvPicPr>
        <p:blipFill rotWithShape="1">
          <a:blip r:embed="rId3">
            <a:alphaModFix/>
          </a:blip>
          <a:srcRect b="0" l="0" r="0" t="44230"/>
          <a:stretch/>
        </p:blipFill>
        <p:spPr>
          <a:xfrm>
            <a:off x="4513063" y="6055738"/>
            <a:ext cx="1549940" cy="607963"/>
          </a:xfrm>
          <a:prstGeom prst="rect">
            <a:avLst/>
          </a:prstGeom>
          <a:noFill/>
          <a:ln>
            <a:noFill/>
          </a:ln>
        </p:spPr>
      </p:pic>
      <p:pic>
        <p:nvPicPr>
          <p:cNvPr id="209" name="Google Shape;209;p19"/>
          <p:cNvPicPr preferRelativeResize="0"/>
          <p:nvPr/>
        </p:nvPicPr>
        <p:blipFill rotWithShape="1">
          <a:blip r:embed="rId4">
            <a:alphaModFix/>
          </a:blip>
          <a:srcRect b="32325" l="37989" r="21676" t="36830"/>
          <a:stretch/>
        </p:blipFill>
        <p:spPr>
          <a:xfrm>
            <a:off x="0" y="61300"/>
            <a:ext cx="4964467" cy="21353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20"/>
          <p:cNvSpPr txBox="1"/>
          <p:nvPr>
            <p:ph idx="1" type="body"/>
          </p:nvPr>
        </p:nvSpPr>
        <p:spPr>
          <a:xfrm>
            <a:off x="170450" y="727525"/>
            <a:ext cx="4776600" cy="5068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04668"/>
              </a:buClr>
              <a:buSzPts val="2000"/>
              <a:buNone/>
            </a:pPr>
            <a:r>
              <a:t/>
            </a:r>
            <a:endParaRPr sz="2100">
              <a:solidFill>
                <a:srgbClr val="2A3E5C"/>
              </a:solidFill>
              <a:latin typeface="Tahoma"/>
              <a:ea typeface="Tahoma"/>
              <a:cs typeface="Tahoma"/>
              <a:sym typeface="Tahoma"/>
            </a:endParaRPr>
          </a:p>
          <a:p>
            <a:pPr indent="-349250" lvl="0" marL="342900" rtl="0" algn="l">
              <a:spcBef>
                <a:spcPts val="400"/>
              </a:spcBef>
              <a:spcAft>
                <a:spcPts val="0"/>
              </a:spcAft>
              <a:buClr>
                <a:srgbClr val="2A3E5C"/>
              </a:buClr>
              <a:buSzPts val="2100"/>
              <a:buFont typeface="Noto Sans Symbols"/>
              <a:buChar char="▪"/>
            </a:pPr>
            <a:r>
              <a:rPr b="1" lang="en-US" sz="2500">
                <a:solidFill>
                  <a:srgbClr val="2A3E5C"/>
                </a:solidFill>
              </a:rPr>
              <a:t>86,000</a:t>
            </a:r>
            <a:r>
              <a:rPr lang="en-US" sz="2100">
                <a:solidFill>
                  <a:srgbClr val="2A3E5C"/>
                </a:solidFill>
                <a:latin typeface="Tahoma"/>
                <a:ea typeface="Tahoma"/>
                <a:cs typeface="Tahoma"/>
                <a:sym typeface="Tahoma"/>
              </a:rPr>
              <a:t> children were physically or restrained in a single school year </a:t>
            </a:r>
            <a:endParaRPr sz="2100"/>
          </a:p>
          <a:p>
            <a:pPr indent="0" lvl="0" marL="342900" rtl="0" algn="l">
              <a:spcBef>
                <a:spcPts val="400"/>
              </a:spcBef>
              <a:spcAft>
                <a:spcPts val="0"/>
              </a:spcAft>
              <a:buNone/>
            </a:pPr>
            <a:r>
              <a:t/>
            </a:r>
            <a:endParaRPr sz="2100"/>
          </a:p>
          <a:p>
            <a:pPr indent="-349250" lvl="0" marL="342900" rtl="0" algn="l">
              <a:spcBef>
                <a:spcPts val="400"/>
              </a:spcBef>
              <a:spcAft>
                <a:spcPts val="0"/>
              </a:spcAft>
              <a:buClr>
                <a:srgbClr val="2A3E5C"/>
              </a:buClr>
              <a:buSzPts val="2100"/>
              <a:buFont typeface="Noto Sans Symbols"/>
              <a:buChar char="▪"/>
            </a:pPr>
            <a:r>
              <a:rPr i="1" lang="en-US" sz="2100">
                <a:solidFill>
                  <a:srgbClr val="2A3E5C"/>
                </a:solidFill>
                <a:latin typeface="Tahoma"/>
                <a:ea typeface="Tahoma"/>
                <a:cs typeface="Tahoma"/>
                <a:sym typeface="Tahoma"/>
              </a:rPr>
              <a:t>A 4-year-old girl, who was restrained to a wooden chair with leather straps to resemble an electric chair, was later diagnosed with post traumatic stress disorder. The catalyst for the restraint was “uncooperative behavior.”</a:t>
            </a:r>
            <a:endParaRPr sz="2100"/>
          </a:p>
          <a:p>
            <a:pPr indent="-342900" lvl="0" marL="342900" rtl="0" algn="l">
              <a:spcBef>
                <a:spcPts val="400"/>
              </a:spcBef>
              <a:spcAft>
                <a:spcPts val="0"/>
              </a:spcAft>
              <a:buClr>
                <a:srgbClr val="304668"/>
              </a:buClr>
              <a:buSzPts val="2000"/>
              <a:buNone/>
            </a:pPr>
            <a:r>
              <a:t/>
            </a:r>
            <a:endParaRPr i="1" sz="2100">
              <a:solidFill>
                <a:srgbClr val="2A3E5C"/>
              </a:solidFill>
              <a:latin typeface="Tahoma"/>
              <a:ea typeface="Tahoma"/>
              <a:cs typeface="Tahoma"/>
              <a:sym typeface="Tahoma"/>
            </a:endParaRPr>
          </a:p>
          <a:p>
            <a:pPr indent="-349250" lvl="0" marL="342900" rtl="0" algn="l">
              <a:spcBef>
                <a:spcPts val="400"/>
              </a:spcBef>
              <a:spcAft>
                <a:spcPts val="0"/>
              </a:spcAft>
              <a:buClr>
                <a:srgbClr val="2A3E5C"/>
              </a:buClr>
              <a:buSzPts val="2100"/>
              <a:buFont typeface="Noto Sans Symbols"/>
              <a:buChar char="▪"/>
            </a:pPr>
            <a:r>
              <a:rPr b="1" lang="en-US" sz="2500">
                <a:solidFill>
                  <a:srgbClr val="2A3E5C"/>
                </a:solidFill>
              </a:rPr>
              <a:t>19 states</a:t>
            </a:r>
            <a:r>
              <a:rPr lang="en-US" sz="2100">
                <a:solidFill>
                  <a:srgbClr val="2A3E5C"/>
                </a:solidFill>
                <a:latin typeface="Tahoma"/>
                <a:ea typeface="Tahoma"/>
                <a:cs typeface="Tahoma"/>
                <a:sym typeface="Tahoma"/>
              </a:rPr>
              <a:t> have no limits on restraint of children, and 12 states have no limits for restraint of </a:t>
            </a:r>
            <a:r>
              <a:rPr lang="en-US" sz="2100">
                <a:solidFill>
                  <a:srgbClr val="2A3E5C"/>
                </a:solidFill>
              </a:rPr>
              <a:t>CWD</a:t>
            </a:r>
            <a:endParaRPr i="1" sz="2100">
              <a:solidFill>
                <a:srgbClr val="2A3E5C"/>
              </a:solidFill>
              <a:latin typeface="Tahoma"/>
              <a:ea typeface="Tahoma"/>
              <a:cs typeface="Tahoma"/>
              <a:sym typeface="Tahoma"/>
            </a:endParaRPr>
          </a:p>
        </p:txBody>
      </p:sp>
      <p:sp>
        <p:nvSpPr>
          <p:cNvPr id="215" name="Google Shape;215;p20"/>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16" name="Google Shape;216;p20"/>
          <p:cNvSpPr txBox="1"/>
          <p:nvPr>
            <p:ph idx="11" type="ftr"/>
          </p:nvPr>
        </p:nvSpPr>
        <p:spPr>
          <a:xfrm>
            <a:off x="652259" y="145272"/>
            <a:ext cx="7648143" cy="59900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4000" cap="none">
                <a:solidFill>
                  <a:srgbClr val="304769"/>
                </a:solidFill>
                <a:latin typeface="Tahoma"/>
                <a:ea typeface="Tahoma"/>
                <a:cs typeface="Tahoma"/>
                <a:sym typeface="Tahoma"/>
              </a:rPr>
              <a:t>Restraint</a:t>
            </a:r>
            <a:endParaRPr/>
          </a:p>
        </p:txBody>
      </p:sp>
      <p:pic>
        <p:nvPicPr>
          <p:cNvPr id="217" name="Google Shape;217;p20"/>
          <p:cNvPicPr preferRelativeResize="0"/>
          <p:nvPr/>
        </p:nvPicPr>
        <p:blipFill rotWithShape="1">
          <a:blip r:embed="rId3">
            <a:alphaModFix/>
          </a:blip>
          <a:srcRect b="34661" l="17745" r="47891" t="19904"/>
          <a:stretch/>
        </p:blipFill>
        <p:spPr>
          <a:xfrm>
            <a:off x="5091125" y="1720525"/>
            <a:ext cx="3840451" cy="28562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p:spTree>
      <p:nvGrpSpPr>
        <p:cNvPr id="76" name="Shape 76"/>
        <p:cNvGrpSpPr/>
        <p:nvPr/>
      </p:nvGrpSpPr>
      <p:grpSpPr>
        <a:xfrm>
          <a:off x="0" y="0"/>
          <a:ext cx="0" cy="0"/>
          <a:chOff x="0" y="0"/>
          <a:chExt cx="0" cy="0"/>
        </a:xfrm>
      </p:grpSpPr>
      <p:sp>
        <p:nvSpPr>
          <p:cNvPr id="77" name="Google Shape;77;p3"/>
          <p:cNvSpPr txBox="1"/>
          <p:nvPr>
            <p:ph type="ctrTitle"/>
          </p:nvPr>
        </p:nvSpPr>
        <p:spPr>
          <a:xfrm>
            <a:off x="1306673" y="2699357"/>
            <a:ext cx="6530654" cy="1089233"/>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3B3D3F"/>
              </a:buClr>
              <a:buSzPts val="3400"/>
              <a:buFont typeface="Arial"/>
              <a:buNone/>
            </a:pPr>
            <a:r>
              <a:t/>
            </a:r>
            <a:endParaRPr/>
          </a:p>
        </p:txBody>
      </p:sp>
      <p:pic>
        <p:nvPicPr>
          <p:cNvPr descr="https://lh4.googleusercontent.com/FfOFpQmwKvbX1Fv2HsWM5jK27dcomDUs07ozU00XNGIut64aRLKQ91APdD9Y9iydmGR9fzi46-pJiWl35q5KRUvRXEVj408yEpcBsBoNmkfQ9LY64vaFRYZijs9Agw2B-pvmyV7o" id="78" name="Google Shape;78;p3"/>
          <p:cNvPicPr preferRelativeResize="0"/>
          <p:nvPr/>
        </p:nvPicPr>
        <p:blipFill rotWithShape="1">
          <a:blip r:embed="rId3">
            <a:alphaModFix/>
          </a:blip>
          <a:srcRect b="0" l="0" r="0" t="0"/>
          <a:stretch/>
        </p:blipFill>
        <p:spPr>
          <a:xfrm>
            <a:off x="1" y="483340"/>
            <a:ext cx="9144000" cy="58558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21"/>
          <p:cNvSpPr txBox="1"/>
          <p:nvPr>
            <p:ph idx="1" type="body"/>
          </p:nvPr>
        </p:nvSpPr>
        <p:spPr>
          <a:xfrm>
            <a:off x="4572000" y="1271525"/>
            <a:ext cx="4436700" cy="4104900"/>
          </a:xfrm>
          <a:prstGeom prst="rect">
            <a:avLst/>
          </a:prstGeom>
          <a:noFill/>
          <a:ln>
            <a:noFill/>
          </a:ln>
        </p:spPr>
        <p:txBody>
          <a:bodyPr anchorCtr="0" anchor="t" bIns="45700" lIns="91425" spcFirstLastPara="1" rIns="91425" wrap="square" tIns="45700">
            <a:noAutofit/>
          </a:bodyPr>
          <a:lstStyle/>
          <a:p>
            <a:pPr indent="-355600" lvl="0" marL="342900" rtl="0" algn="l">
              <a:spcBef>
                <a:spcPts val="0"/>
              </a:spcBef>
              <a:spcAft>
                <a:spcPts val="0"/>
              </a:spcAft>
              <a:buClr>
                <a:srgbClr val="304769"/>
              </a:buClr>
              <a:buSzPts val="2200"/>
              <a:buFont typeface="Arial"/>
              <a:buChar char="•"/>
            </a:pPr>
            <a:r>
              <a:rPr b="1" lang="en-US" sz="2200">
                <a:solidFill>
                  <a:srgbClr val="304769"/>
                </a:solidFill>
              </a:rPr>
              <a:t>36,000</a:t>
            </a:r>
            <a:r>
              <a:rPr lang="en-US" sz="2200">
                <a:solidFill>
                  <a:srgbClr val="304769"/>
                </a:solidFill>
              </a:rPr>
              <a:t> children were secluded in a single school year. </a:t>
            </a:r>
            <a:endParaRPr sz="2200"/>
          </a:p>
          <a:p>
            <a:pPr indent="-215900" lvl="0" marL="342900" rtl="0" algn="l">
              <a:spcBef>
                <a:spcPts val="400"/>
              </a:spcBef>
              <a:spcAft>
                <a:spcPts val="0"/>
              </a:spcAft>
              <a:buClr>
                <a:srgbClr val="304668"/>
              </a:buClr>
              <a:buSzPts val="2000"/>
              <a:buFont typeface="Arial"/>
              <a:buNone/>
            </a:pPr>
            <a:r>
              <a:t/>
            </a:r>
            <a:endParaRPr i="1" sz="2200">
              <a:solidFill>
                <a:srgbClr val="304769"/>
              </a:solidFill>
            </a:endParaRPr>
          </a:p>
          <a:p>
            <a:pPr indent="-342900" lvl="0" marL="342900" rtl="0" algn="l">
              <a:spcBef>
                <a:spcPts val="480"/>
              </a:spcBef>
              <a:spcAft>
                <a:spcPts val="0"/>
              </a:spcAft>
              <a:buClr>
                <a:srgbClr val="304769"/>
              </a:buClr>
              <a:buSzPts val="2000"/>
              <a:buFont typeface="Arial"/>
              <a:buChar char="•"/>
            </a:pPr>
            <a:r>
              <a:rPr i="1" lang="en-US" sz="2200">
                <a:solidFill>
                  <a:srgbClr val="304769"/>
                </a:solidFill>
              </a:rPr>
              <a:t>A boy with a learning disability in elementary school was locked into a seclusion room </a:t>
            </a:r>
            <a:r>
              <a:rPr b="1" i="1" lang="en-US" sz="2600">
                <a:solidFill>
                  <a:srgbClr val="304769"/>
                </a:solidFill>
              </a:rPr>
              <a:t>75x</a:t>
            </a:r>
            <a:r>
              <a:rPr b="1" i="1" lang="en-US" sz="2200">
                <a:solidFill>
                  <a:srgbClr val="304769"/>
                </a:solidFill>
              </a:rPr>
              <a:t> </a:t>
            </a:r>
            <a:r>
              <a:rPr i="1" lang="en-US" sz="2200">
                <a:solidFill>
                  <a:srgbClr val="304769"/>
                </a:solidFill>
              </a:rPr>
              <a:t>over a 6-month period for multiple hours at a time. The reasons cited for the seclusion included </a:t>
            </a:r>
            <a:r>
              <a:rPr b="1" i="1" lang="en-US" sz="2200">
                <a:solidFill>
                  <a:srgbClr val="304769"/>
                </a:solidFill>
              </a:rPr>
              <a:t>whistling</a:t>
            </a:r>
            <a:r>
              <a:rPr i="1" lang="en-US" sz="2200">
                <a:solidFill>
                  <a:srgbClr val="304769"/>
                </a:solidFill>
              </a:rPr>
              <a:t>, </a:t>
            </a:r>
            <a:r>
              <a:rPr b="1" i="1" lang="en-US" sz="2200">
                <a:solidFill>
                  <a:srgbClr val="304769"/>
                </a:solidFill>
              </a:rPr>
              <a:t>slouching</a:t>
            </a:r>
            <a:r>
              <a:rPr i="1" lang="en-US" sz="2200">
                <a:solidFill>
                  <a:srgbClr val="304769"/>
                </a:solidFill>
              </a:rPr>
              <a:t>, and </a:t>
            </a:r>
            <a:r>
              <a:rPr b="1" i="1" lang="en-US" sz="2200">
                <a:solidFill>
                  <a:srgbClr val="304769"/>
                </a:solidFill>
              </a:rPr>
              <a:t>hand waving</a:t>
            </a:r>
            <a:r>
              <a:rPr i="1" lang="en-US" sz="2200">
                <a:solidFill>
                  <a:srgbClr val="304769"/>
                </a:solidFill>
              </a:rPr>
              <a:t>.</a:t>
            </a:r>
            <a:endParaRPr sz="2200"/>
          </a:p>
        </p:txBody>
      </p:sp>
      <p:sp>
        <p:nvSpPr>
          <p:cNvPr id="223" name="Google Shape;223;p21"/>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4" name="Google Shape;224;p21"/>
          <p:cNvSpPr txBox="1"/>
          <p:nvPr/>
        </p:nvSpPr>
        <p:spPr>
          <a:xfrm>
            <a:off x="652259" y="145272"/>
            <a:ext cx="7648143" cy="599007"/>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cap="none">
                <a:solidFill>
                  <a:srgbClr val="304769"/>
                </a:solidFill>
                <a:latin typeface="Tahoma"/>
                <a:ea typeface="Tahoma"/>
                <a:cs typeface="Tahoma"/>
                <a:sym typeface="Tahoma"/>
              </a:rPr>
              <a:t>Seclusion</a:t>
            </a:r>
            <a:endParaRPr/>
          </a:p>
        </p:txBody>
      </p:sp>
      <p:pic>
        <p:nvPicPr>
          <p:cNvPr id="225" name="Google Shape;225;p21"/>
          <p:cNvPicPr preferRelativeResize="0"/>
          <p:nvPr/>
        </p:nvPicPr>
        <p:blipFill rotWithShape="1">
          <a:blip r:embed="rId3">
            <a:alphaModFix/>
          </a:blip>
          <a:srcRect b="0" l="25929" r="27326" t="7829"/>
          <a:stretch/>
        </p:blipFill>
        <p:spPr>
          <a:xfrm>
            <a:off x="457200" y="970813"/>
            <a:ext cx="3880862" cy="506844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pic>
        <p:nvPicPr>
          <p:cNvPr id="231" name="Google Shape;231;p22"/>
          <p:cNvPicPr preferRelativeResize="0"/>
          <p:nvPr/>
        </p:nvPicPr>
        <p:blipFill rotWithShape="1">
          <a:blip r:embed="rId3">
            <a:alphaModFix/>
          </a:blip>
          <a:srcRect b="8205" l="15970" r="20279" t="38039"/>
          <a:stretch/>
        </p:blipFill>
        <p:spPr>
          <a:xfrm>
            <a:off x="202018" y="1557669"/>
            <a:ext cx="8739963" cy="4329331"/>
          </a:xfrm>
          <a:prstGeom prst="rect">
            <a:avLst/>
          </a:prstGeom>
          <a:noFill/>
          <a:ln>
            <a:noFill/>
          </a:ln>
        </p:spPr>
      </p:pic>
      <p:sp>
        <p:nvSpPr>
          <p:cNvPr id="232" name="Google Shape;232;p22"/>
          <p:cNvSpPr txBox="1"/>
          <p:nvPr/>
        </p:nvSpPr>
        <p:spPr>
          <a:xfrm>
            <a:off x="747927" y="586434"/>
            <a:ext cx="7648143" cy="599007"/>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cap="none">
                <a:solidFill>
                  <a:srgbClr val="304769"/>
                </a:solidFill>
                <a:latin typeface="Tahoma"/>
                <a:ea typeface="Tahoma"/>
                <a:cs typeface="Tahoma"/>
                <a:sym typeface="Tahoma"/>
              </a:rPr>
              <a:t>Seclusion Policy</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p:spTree>
      <p:nvGrpSpPr>
        <p:cNvPr id="236" name="Shape 236"/>
        <p:cNvGrpSpPr/>
        <p:nvPr/>
      </p:nvGrpSpPr>
      <p:grpSpPr>
        <a:xfrm>
          <a:off x="0" y="0"/>
          <a:ext cx="0" cy="0"/>
          <a:chOff x="0" y="0"/>
          <a:chExt cx="0" cy="0"/>
        </a:xfrm>
      </p:grpSpPr>
      <p:sp>
        <p:nvSpPr>
          <p:cNvPr id="237" name="Google Shape;237;p23"/>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t/>
            </a:r>
            <a:endParaRPr/>
          </a:p>
        </p:txBody>
      </p:sp>
      <p:pic>
        <p:nvPicPr>
          <p:cNvPr id="238" name="Google Shape;238;p23"/>
          <p:cNvPicPr preferRelativeResize="0"/>
          <p:nvPr>
            <p:ph idx="1" type="body"/>
          </p:nvPr>
        </p:nvPicPr>
        <p:blipFill rotWithShape="1">
          <a:blip r:embed="rId3">
            <a:alphaModFix/>
          </a:blip>
          <a:srcRect b="0" l="0" r="0" t="0"/>
          <a:stretch/>
        </p:blipFill>
        <p:spPr>
          <a:xfrm>
            <a:off x="0" y="0"/>
            <a:ext cx="3000000" cy="3000000"/>
          </a:xfrm>
          <a:prstGeom prst="rect">
            <a:avLst/>
          </a:prstGeom>
          <a:noFill/>
          <a:ln>
            <a:noFill/>
          </a:ln>
        </p:spPr>
      </p:pic>
      <p:pic>
        <p:nvPicPr>
          <p:cNvPr id="239" name="Google Shape;239;p23"/>
          <p:cNvPicPr preferRelativeResize="0"/>
          <p:nvPr/>
        </p:nvPicPr>
        <p:blipFill rotWithShape="1">
          <a:blip r:embed="rId4">
            <a:alphaModFix/>
          </a:blip>
          <a:srcRect b="5822" l="17724" r="18407" t="14119"/>
          <a:stretch/>
        </p:blipFill>
        <p:spPr>
          <a:xfrm>
            <a:off x="-1079500" y="-457201"/>
            <a:ext cx="11087099" cy="752793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25"/>
          <p:cNvSpPr txBox="1"/>
          <p:nvPr>
            <p:ph idx="1" type="body"/>
          </p:nvPr>
        </p:nvSpPr>
        <p:spPr>
          <a:xfrm>
            <a:off x="3221666" y="382771"/>
            <a:ext cx="5475768" cy="627320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304769"/>
              </a:buClr>
              <a:buSzPts val="2590"/>
              <a:buNone/>
            </a:pPr>
            <a:r>
              <a:rPr b="1" lang="en-US" sz="2590"/>
              <a:t>Join us for our Upcoming Webinars!</a:t>
            </a:r>
            <a:endParaRPr sz="1850" u="sng"/>
          </a:p>
          <a:p>
            <a:pPr indent="0" lvl="0" marL="0" rtl="0" algn="l">
              <a:lnSpc>
                <a:spcPct val="90000"/>
              </a:lnSpc>
              <a:spcBef>
                <a:spcPts val="370"/>
              </a:spcBef>
              <a:spcAft>
                <a:spcPts val="0"/>
              </a:spcAft>
              <a:buClr>
                <a:srgbClr val="304769"/>
              </a:buClr>
              <a:buSzPts val="1850"/>
              <a:buNone/>
            </a:pPr>
            <a:r>
              <a:t/>
            </a:r>
            <a:endParaRPr sz="1850" u="sng"/>
          </a:p>
          <a:p>
            <a:pPr indent="0" lvl="0" marL="0" rtl="0" algn="l">
              <a:lnSpc>
                <a:spcPct val="90000"/>
              </a:lnSpc>
              <a:spcBef>
                <a:spcPts val="370"/>
              </a:spcBef>
              <a:spcAft>
                <a:spcPts val="0"/>
              </a:spcAft>
              <a:buClr>
                <a:srgbClr val="304769"/>
              </a:buClr>
              <a:buSzPts val="1850"/>
              <a:buNone/>
            </a:pPr>
            <a:r>
              <a:rPr b="1" lang="en-US" sz="1850" u="sng"/>
              <a:t>Inclusion</a:t>
            </a:r>
            <a:endParaRPr/>
          </a:p>
          <a:p>
            <a:pPr indent="0" lvl="0" marL="0" rtl="0" algn="l">
              <a:lnSpc>
                <a:spcPct val="90000"/>
              </a:lnSpc>
              <a:spcBef>
                <a:spcPts val="370"/>
              </a:spcBef>
              <a:spcAft>
                <a:spcPts val="0"/>
              </a:spcAft>
              <a:buClr>
                <a:srgbClr val="304769"/>
              </a:buClr>
              <a:buSzPts val="1850"/>
              <a:buNone/>
            </a:pPr>
            <a:r>
              <a:rPr b="1" lang="en-US" sz="1850"/>
              <a:t>Tuesday, July 28th, from 3-4:30 p.m. ET</a:t>
            </a:r>
            <a:endParaRPr/>
          </a:p>
          <a:p>
            <a:pPr indent="0" lvl="0" marL="0" rtl="0" algn="l">
              <a:lnSpc>
                <a:spcPct val="90000"/>
              </a:lnSpc>
              <a:spcBef>
                <a:spcPts val="370"/>
              </a:spcBef>
              <a:spcAft>
                <a:spcPts val="0"/>
              </a:spcAft>
              <a:buClr>
                <a:srgbClr val="304769"/>
              </a:buClr>
              <a:buSzPts val="1850"/>
              <a:buNone/>
            </a:pPr>
            <a:r>
              <a:t/>
            </a:r>
            <a:endParaRPr sz="1850" u="sng"/>
          </a:p>
          <a:p>
            <a:pPr indent="0" lvl="0" marL="0" rtl="0" algn="l">
              <a:lnSpc>
                <a:spcPct val="90000"/>
              </a:lnSpc>
              <a:spcBef>
                <a:spcPts val="370"/>
              </a:spcBef>
              <a:spcAft>
                <a:spcPts val="0"/>
              </a:spcAft>
              <a:buClr>
                <a:srgbClr val="304769"/>
              </a:buClr>
              <a:buSzPts val="1850"/>
              <a:buNone/>
            </a:pPr>
            <a:r>
              <a:t/>
            </a:r>
            <a:endParaRPr sz="1850" u="sng"/>
          </a:p>
          <a:p>
            <a:pPr indent="0" lvl="0" marL="0" rtl="0" algn="l">
              <a:lnSpc>
                <a:spcPct val="90000"/>
              </a:lnSpc>
              <a:spcBef>
                <a:spcPts val="370"/>
              </a:spcBef>
              <a:spcAft>
                <a:spcPts val="0"/>
              </a:spcAft>
              <a:buClr>
                <a:srgbClr val="304769"/>
              </a:buClr>
              <a:buSzPts val="1850"/>
              <a:buNone/>
            </a:pPr>
            <a:r>
              <a:rPr b="1" lang="en-US" sz="1850" u="sng"/>
              <a:t>Dual Language Learning</a:t>
            </a:r>
            <a:endParaRPr/>
          </a:p>
          <a:p>
            <a:pPr indent="0" lvl="0" marL="0" rtl="0" algn="l">
              <a:lnSpc>
                <a:spcPct val="90000"/>
              </a:lnSpc>
              <a:spcBef>
                <a:spcPts val="370"/>
              </a:spcBef>
              <a:spcAft>
                <a:spcPts val="0"/>
              </a:spcAft>
              <a:buClr>
                <a:srgbClr val="304769"/>
              </a:buClr>
              <a:buSzPts val="1850"/>
              <a:buNone/>
            </a:pPr>
            <a:r>
              <a:rPr b="1" lang="en-US" sz="1850"/>
              <a:t>Thursday, August 6th from 3-4:30 p.m. ET</a:t>
            </a:r>
            <a:endParaRPr/>
          </a:p>
          <a:p>
            <a:pPr indent="0" lvl="0" marL="0" rtl="0" algn="ctr">
              <a:lnSpc>
                <a:spcPct val="90000"/>
              </a:lnSpc>
              <a:spcBef>
                <a:spcPts val="333"/>
              </a:spcBef>
              <a:spcAft>
                <a:spcPts val="0"/>
              </a:spcAft>
              <a:buClr>
                <a:srgbClr val="304769"/>
              </a:buClr>
              <a:buSzPts val="1665"/>
              <a:buNone/>
            </a:pPr>
            <a:r>
              <a:t/>
            </a:r>
            <a:endParaRPr b="1" sz="1665"/>
          </a:p>
          <a:p>
            <a:pPr indent="0" lvl="0" marL="0" rtl="0" algn="ctr">
              <a:lnSpc>
                <a:spcPct val="90000"/>
              </a:lnSpc>
              <a:spcBef>
                <a:spcPts val="333"/>
              </a:spcBef>
              <a:spcAft>
                <a:spcPts val="0"/>
              </a:spcAft>
              <a:buClr>
                <a:srgbClr val="304769"/>
              </a:buClr>
              <a:buSzPts val="1665"/>
              <a:buNone/>
            </a:pPr>
            <a:r>
              <a:t/>
            </a:r>
            <a:endParaRPr b="1" sz="1665"/>
          </a:p>
          <a:p>
            <a:pPr indent="0" lvl="0" marL="0" rtl="0" algn="ctr">
              <a:lnSpc>
                <a:spcPct val="90000"/>
              </a:lnSpc>
              <a:spcBef>
                <a:spcPts val="351"/>
              </a:spcBef>
              <a:spcAft>
                <a:spcPts val="0"/>
              </a:spcAft>
              <a:buClr>
                <a:srgbClr val="304769"/>
              </a:buClr>
              <a:buSzPts val="1757"/>
              <a:buNone/>
            </a:pPr>
            <a:r>
              <a:rPr b="1" lang="en-US" sz="1757" u="sng"/>
              <a:t>Sign up and Download the Full Report Here:</a:t>
            </a:r>
            <a:endParaRPr/>
          </a:p>
          <a:p>
            <a:pPr indent="0" lvl="0" marL="0" rtl="0" algn="ctr">
              <a:lnSpc>
                <a:spcPct val="90000"/>
              </a:lnSpc>
              <a:spcBef>
                <a:spcPts val="351"/>
              </a:spcBef>
              <a:spcAft>
                <a:spcPts val="0"/>
              </a:spcAft>
              <a:buClr>
                <a:srgbClr val="304769"/>
              </a:buClr>
              <a:buSzPts val="1757"/>
              <a:buNone/>
            </a:pPr>
            <a:r>
              <a:rPr lang="en-US" sz="1757" u="sng">
                <a:solidFill>
                  <a:schemeClr val="hlink"/>
                </a:solidFill>
                <a:hlinkClick r:id="rId3"/>
              </a:rPr>
              <a:t>https://childandfamilysuccess.asu.edu/cep/start-with-equity</a:t>
            </a:r>
            <a:endParaRPr b="1" sz="1757"/>
          </a:p>
          <a:p>
            <a:pPr indent="0" lvl="0" marL="0" rtl="0" algn="ctr">
              <a:lnSpc>
                <a:spcPct val="90000"/>
              </a:lnSpc>
              <a:spcBef>
                <a:spcPts val="351"/>
              </a:spcBef>
              <a:spcAft>
                <a:spcPts val="0"/>
              </a:spcAft>
              <a:buClr>
                <a:srgbClr val="304769"/>
              </a:buClr>
              <a:buSzPts val="1757"/>
              <a:buNone/>
            </a:pPr>
            <a:r>
              <a:t/>
            </a:r>
            <a:endParaRPr b="1" sz="1757"/>
          </a:p>
          <a:p>
            <a:pPr indent="0" lvl="0" marL="0" rtl="0" algn="ctr">
              <a:lnSpc>
                <a:spcPct val="90000"/>
              </a:lnSpc>
              <a:spcBef>
                <a:spcPts val="351"/>
              </a:spcBef>
              <a:spcAft>
                <a:spcPts val="0"/>
              </a:spcAft>
              <a:buClr>
                <a:srgbClr val="304769"/>
              </a:buClr>
              <a:buSzPts val="1757"/>
              <a:buNone/>
            </a:pPr>
            <a:r>
              <a:rPr b="1" lang="en-US" sz="1757" u="sng"/>
              <a:t>Follow us on twitter: </a:t>
            </a:r>
            <a:endParaRPr/>
          </a:p>
          <a:p>
            <a:pPr indent="0" lvl="0" marL="0" rtl="0" algn="ctr">
              <a:lnSpc>
                <a:spcPct val="90000"/>
              </a:lnSpc>
              <a:spcBef>
                <a:spcPts val="351"/>
              </a:spcBef>
              <a:spcAft>
                <a:spcPts val="0"/>
              </a:spcAft>
              <a:buClr>
                <a:srgbClr val="304769"/>
              </a:buClr>
              <a:buSzPts val="1757"/>
              <a:buNone/>
            </a:pPr>
            <a:r>
              <a:rPr b="1" lang="en-US" sz="1757"/>
              <a:t>@ChildrensEquity @BPC_Bipartisan </a:t>
            </a:r>
            <a:endParaRPr/>
          </a:p>
          <a:p>
            <a:pPr indent="0" lvl="0" marL="0" rtl="0" algn="ctr">
              <a:lnSpc>
                <a:spcPct val="90000"/>
              </a:lnSpc>
              <a:spcBef>
                <a:spcPts val="351"/>
              </a:spcBef>
              <a:spcAft>
                <a:spcPts val="0"/>
              </a:spcAft>
              <a:buClr>
                <a:srgbClr val="304769"/>
              </a:buClr>
              <a:buSzPts val="1757"/>
              <a:buNone/>
            </a:pPr>
            <a:r>
              <a:rPr b="1" lang="en-US" sz="1757"/>
              <a:t>&amp;</a:t>
            </a:r>
            <a:endParaRPr/>
          </a:p>
          <a:p>
            <a:pPr indent="0" lvl="0" marL="0" rtl="0" algn="ctr">
              <a:lnSpc>
                <a:spcPct val="90000"/>
              </a:lnSpc>
              <a:spcBef>
                <a:spcPts val="351"/>
              </a:spcBef>
              <a:spcAft>
                <a:spcPts val="0"/>
              </a:spcAft>
              <a:buClr>
                <a:srgbClr val="304769"/>
              </a:buClr>
              <a:buSzPts val="1757"/>
              <a:buNone/>
            </a:pPr>
            <a:r>
              <a:rPr b="1" lang="en-US" sz="1757"/>
              <a:t>Help us share our new report using </a:t>
            </a:r>
            <a:r>
              <a:rPr b="1" lang="en-US" sz="1757">
                <a:highlight>
                  <a:srgbClr val="FFFF00"/>
                </a:highlight>
              </a:rPr>
              <a:t>#Startwithequity</a:t>
            </a:r>
            <a:endParaRPr b="1" sz="1757">
              <a:highlight>
                <a:srgbClr val="FFFF00"/>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p:spTree>
      <p:nvGrpSpPr>
        <p:cNvPr id="82" name="Shape 82"/>
        <p:cNvGrpSpPr/>
        <p:nvPr/>
      </p:nvGrpSpPr>
      <p:grpSpPr>
        <a:xfrm>
          <a:off x="0" y="0"/>
          <a:ext cx="0" cy="0"/>
          <a:chOff x="0" y="0"/>
          <a:chExt cx="0" cy="0"/>
        </a:xfrm>
      </p:grpSpPr>
      <p:sp>
        <p:nvSpPr>
          <p:cNvPr id="83" name="Google Shape;83;p4"/>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t/>
            </a:r>
            <a:endParaRPr/>
          </a:p>
        </p:txBody>
      </p:sp>
      <p:pic>
        <p:nvPicPr>
          <p:cNvPr id="84" name="Google Shape;84;p4"/>
          <p:cNvPicPr preferRelativeResize="0"/>
          <p:nvPr>
            <p:ph idx="1" type="body"/>
          </p:nvPr>
        </p:nvPicPr>
        <p:blipFill rotWithShape="1">
          <a:blip r:embed="rId3">
            <a:alphaModFix/>
          </a:blip>
          <a:srcRect b="0" l="0" r="0" t="0"/>
          <a:stretch/>
        </p:blipFill>
        <p:spPr>
          <a:xfrm>
            <a:off x="0" y="0"/>
            <a:ext cx="3000000" cy="3000000"/>
          </a:xfrm>
          <a:prstGeom prst="rect">
            <a:avLst/>
          </a:prstGeom>
          <a:noFill/>
          <a:ln>
            <a:noFill/>
          </a:ln>
        </p:spPr>
      </p:pic>
      <p:sp>
        <p:nvSpPr>
          <p:cNvPr id="85" name="Google Shape;85;p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87" name="Google Shape;87;p4"/>
          <p:cNvPicPr preferRelativeResize="0"/>
          <p:nvPr/>
        </p:nvPicPr>
        <p:blipFill rotWithShape="1">
          <a:blip r:embed="rId3">
            <a:alphaModFix/>
          </a:blip>
          <a:srcRect b="4616" l="33888" r="34722" t="18974"/>
          <a:stretch/>
        </p:blipFill>
        <p:spPr>
          <a:xfrm>
            <a:off x="0" y="8879"/>
            <a:ext cx="5194300" cy="6849121"/>
          </a:xfrm>
          <a:prstGeom prst="rect">
            <a:avLst/>
          </a:prstGeom>
          <a:noFill/>
          <a:ln>
            <a:noFill/>
          </a:ln>
        </p:spPr>
      </p:pic>
      <p:sp>
        <p:nvSpPr>
          <p:cNvPr id="88" name="Google Shape;88;p4"/>
          <p:cNvSpPr txBox="1"/>
          <p:nvPr/>
        </p:nvSpPr>
        <p:spPr>
          <a:xfrm>
            <a:off x="5449481" y="1105287"/>
            <a:ext cx="3683886" cy="4647426"/>
          </a:xfrm>
          <a:prstGeom prst="rect">
            <a:avLst/>
          </a:prstGeom>
          <a:noFill/>
          <a:ln>
            <a:noFill/>
          </a:ln>
        </p:spPr>
        <p:txBody>
          <a:bodyPr anchorCtr="0" anchor="t" bIns="45700" lIns="91425" spcFirstLastPara="1" rIns="91425" wrap="square" tIns="45700">
            <a:spAutoFit/>
          </a:bodyPr>
          <a:lstStyle/>
          <a:p>
            <a:pPr indent="-571500" lvl="0" marL="571500" marR="0" rtl="0" algn="l">
              <a:spcBef>
                <a:spcPts val="0"/>
              </a:spcBef>
              <a:spcAft>
                <a:spcPts val="0"/>
              </a:spcAft>
              <a:buClr>
                <a:srgbClr val="CC3300"/>
              </a:buClr>
              <a:buSzPts val="3600"/>
              <a:buFont typeface="Noto Sans Symbols"/>
              <a:buChar char="⮚"/>
            </a:pPr>
            <a:r>
              <a:rPr b="1" lang="en-US" sz="3600">
                <a:solidFill>
                  <a:srgbClr val="CC3300"/>
                </a:solidFill>
                <a:latin typeface="Tahoma"/>
                <a:ea typeface="Tahoma"/>
                <a:cs typeface="Tahoma"/>
                <a:sym typeface="Tahoma"/>
              </a:rPr>
              <a:t>Corporal </a:t>
            </a:r>
            <a:endParaRPr/>
          </a:p>
          <a:p>
            <a:pPr indent="0" lvl="0" marL="0" marR="0" rtl="0" algn="l">
              <a:spcBef>
                <a:spcPts val="0"/>
              </a:spcBef>
              <a:spcAft>
                <a:spcPts val="0"/>
              </a:spcAft>
              <a:buNone/>
            </a:pPr>
            <a:r>
              <a:rPr b="1" lang="en-US" sz="3600">
                <a:solidFill>
                  <a:srgbClr val="CC3300"/>
                </a:solidFill>
                <a:latin typeface="Tahoma"/>
                <a:ea typeface="Tahoma"/>
                <a:cs typeface="Tahoma"/>
                <a:sym typeface="Tahoma"/>
              </a:rPr>
              <a:t>     Punishment </a:t>
            </a:r>
            <a:endParaRPr/>
          </a:p>
          <a:p>
            <a:pPr indent="-571500" lvl="0" marL="571500" marR="0" rtl="0" algn="l">
              <a:spcBef>
                <a:spcPts val="2400"/>
              </a:spcBef>
              <a:spcAft>
                <a:spcPts val="0"/>
              </a:spcAft>
              <a:buClr>
                <a:srgbClr val="CC3300"/>
              </a:buClr>
              <a:buSzPts val="3600"/>
              <a:buFont typeface="Noto Sans Symbols"/>
              <a:buChar char="⮚"/>
            </a:pPr>
            <a:r>
              <a:rPr b="1" lang="en-US" sz="3600">
                <a:solidFill>
                  <a:srgbClr val="CC3300"/>
                </a:solidFill>
                <a:latin typeface="Tahoma"/>
                <a:ea typeface="Tahoma"/>
                <a:cs typeface="Tahoma"/>
                <a:sym typeface="Tahoma"/>
              </a:rPr>
              <a:t>Expulsion</a:t>
            </a:r>
            <a:endParaRPr/>
          </a:p>
          <a:p>
            <a:pPr indent="-571500" lvl="0" marL="571500" marR="0" rtl="0" algn="l">
              <a:spcBef>
                <a:spcPts val="2400"/>
              </a:spcBef>
              <a:spcAft>
                <a:spcPts val="0"/>
              </a:spcAft>
              <a:buClr>
                <a:srgbClr val="CC3300"/>
              </a:buClr>
              <a:buSzPts val="3600"/>
              <a:buFont typeface="Noto Sans Symbols"/>
              <a:buChar char="⮚"/>
            </a:pPr>
            <a:r>
              <a:rPr b="1" lang="en-US" sz="3600">
                <a:solidFill>
                  <a:srgbClr val="CC3300"/>
                </a:solidFill>
                <a:latin typeface="Tahoma"/>
                <a:ea typeface="Tahoma"/>
                <a:cs typeface="Tahoma"/>
                <a:sym typeface="Tahoma"/>
              </a:rPr>
              <a:t>Suspension  </a:t>
            </a:r>
            <a:endParaRPr/>
          </a:p>
          <a:p>
            <a:pPr indent="-571500" lvl="0" marL="571500" marR="0" rtl="0" algn="l">
              <a:spcBef>
                <a:spcPts val="2400"/>
              </a:spcBef>
              <a:spcAft>
                <a:spcPts val="0"/>
              </a:spcAft>
              <a:buClr>
                <a:srgbClr val="CC3300"/>
              </a:buClr>
              <a:buSzPts val="3600"/>
              <a:buFont typeface="Noto Sans Symbols"/>
              <a:buChar char="⮚"/>
            </a:pPr>
            <a:r>
              <a:rPr b="1" lang="en-US" sz="3600">
                <a:solidFill>
                  <a:srgbClr val="CC3300"/>
                </a:solidFill>
                <a:latin typeface="Tahoma"/>
                <a:ea typeface="Tahoma"/>
                <a:cs typeface="Tahoma"/>
                <a:sym typeface="Tahoma"/>
              </a:rPr>
              <a:t>Seclusion</a:t>
            </a:r>
            <a:endParaRPr/>
          </a:p>
          <a:p>
            <a:pPr indent="-571500" lvl="0" marL="571500" marR="0" rtl="0" algn="l">
              <a:spcBef>
                <a:spcPts val="2400"/>
              </a:spcBef>
              <a:spcAft>
                <a:spcPts val="0"/>
              </a:spcAft>
              <a:buClr>
                <a:srgbClr val="CC3300"/>
              </a:buClr>
              <a:buSzPts val="3600"/>
              <a:buFont typeface="Noto Sans Symbols"/>
              <a:buChar char="⮚"/>
            </a:pPr>
            <a:r>
              <a:rPr b="1" lang="en-US" sz="3600">
                <a:solidFill>
                  <a:srgbClr val="CC3300"/>
                </a:solidFill>
                <a:latin typeface="Tahoma"/>
                <a:ea typeface="Tahoma"/>
                <a:cs typeface="Tahoma"/>
                <a:sym typeface="Tahoma"/>
              </a:rPr>
              <a:t>Restraint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5"/>
          <p:cNvSpPr txBox="1"/>
          <p:nvPr>
            <p:ph idx="11" type="ftr"/>
          </p:nvPr>
        </p:nvSpPr>
        <p:spPr>
          <a:xfrm>
            <a:off x="1031871" y="315430"/>
            <a:ext cx="666369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4000" cap="none">
                <a:solidFill>
                  <a:srgbClr val="304769"/>
                </a:solidFill>
                <a:latin typeface="Tahoma"/>
                <a:ea typeface="Tahoma"/>
                <a:cs typeface="Tahoma"/>
                <a:sym typeface="Tahoma"/>
              </a:rPr>
              <a:t>What We Know</a:t>
            </a:r>
            <a:endParaRPr/>
          </a:p>
        </p:txBody>
      </p:sp>
      <p:sp>
        <p:nvSpPr>
          <p:cNvPr id="94" name="Google Shape;94;p5"/>
          <p:cNvSpPr txBox="1"/>
          <p:nvPr>
            <p:ph idx="1" type="body"/>
          </p:nvPr>
        </p:nvSpPr>
        <p:spPr>
          <a:xfrm>
            <a:off x="457200" y="1140934"/>
            <a:ext cx="3906519" cy="5068446"/>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04769"/>
              </a:buClr>
              <a:buSzPts val="2000"/>
              <a:buFont typeface="Noto Sans Symbols"/>
              <a:buChar char="✔"/>
            </a:pPr>
            <a:r>
              <a:rPr lang="en-US">
                <a:solidFill>
                  <a:srgbClr val="304769"/>
                </a:solidFill>
                <a:latin typeface="Tahoma"/>
                <a:ea typeface="Tahoma"/>
                <a:cs typeface="Tahoma"/>
                <a:sym typeface="Tahoma"/>
              </a:rPr>
              <a:t>It starts early, it happens often, and its disproportionate. </a:t>
            </a:r>
            <a:endParaRPr/>
          </a:p>
          <a:p>
            <a:pPr indent="-342900" lvl="0" marL="342900" rtl="0" algn="l">
              <a:spcBef>
                <a:spcPts val="1600"/>
              </a:spcBef>
              <a:spcAft>
                <a:spcPts val="0"/>
              </a:spcAft>
              <a:buClr>
                <a:srgbClr val="304769"/>
              </a:buClr>
              <a:buSzPts val="2000"/>
              <a:buFont typeface="Noto Sans Symbols"/>
              <a:buChar char="✔"/>
            </a:pPr>
            <a:r>
              <a:rPr lang="en-US">
                <a:solidFill>
                  <a:srgbClr val="304769"/>
                </a:solidFill>
                <a:latin typeface="Tahoma"/>
                <a:ea typeface="Tahoma"/>
                <a:cs typeface="Tahoma"/>
                <a:sym typeface="Tahoma"/>
              </a:rPr>
              <a:t>Preliminary evidence that it occurs in infant/toddler child care. </a:t>
            </a:r>
            <a:endParaRPr b="1">
              <a:solidFill>
                <a:srgbClr val="304769"/>
              </a:solidFill>
              <a:latin typeface="Tahoma"/>
              <a:ea typeface="Tahoma"/>
              <a:cs typeface="Tahoma"/>
              <a:sym typeface="Tahoma"/>
            </a:endParaRPr>
          </a:p>
          <a:p>
            <a:pPr indent="-342900" lvl="0" marL="342900" rtl="0" algn="l">
              <a:spcBef>
                <a:spcPts val="1600"/>
              </a:spcBef>
              <a:spcAft>
                <a:spcPts val="0"/>
              </a:spcAft>
              <a:buClr>
                <a:srgbClr val="304769"/>
              </a:buClr>
              <a:buSzPts val="2000"/>
              <a:buFont typeface="Noto Sans Symbols"/>
              <a:buChar char="✔"/>
            </a:pPr>
            <a:r>
              <a:rPr b="1" lang="en-US">
                <a:solidFill>
                  <a:srgbClr val="304769"/>
                </a:solidFill>
                <a:latin typeface="Tahoma"/>
                <a:ea typeface="Tahoma"/>
                <a:cs typeface="Tahoma"/>
                <a:sym typeface="Tahoma"/>
              </a:rPr>
              <a:t>No</a:t>
            </a:r>
            <a:r>
              <a:rPr lang="en-US">
                <a:solidFill>
                  <a:srgbClr val="304769"/>
                </a:solidFill>
                <a:latin typeface="Tahoma"/>
                <a:ea typeface="Tahoma"/>
                <a:cs typeface="Tahoma"/>
                <a:sym typeface="Tahoma"/>
              </a:rPr>
              <a:t> evidence that it works.</a:t>
            </a:r>
            <a:endParaRPr/>
          </a:p>
          <a:p>
            <a:pPr indent="-342900" lvl="0" marL="342900" rtl="0" algn="l">
              <a:spcBef>
                <a:spcPts val="1600"/>
              </a:spcBef>
              <a:spcAft>
                <a:spcPts val="0"/>
              </a:spcAft>
              <a:buClr>
                <a:srgbClr val="304769"/>
              </a:buClr>
              <a:buSzPts val="2000"/>
              <a:buFont typeface="Noto Sans Symbols"/>
              <a:buChar char="✔"/>
            </a:pPr>
            <a:r>
              <a:rPr b="1" lang="en-US">
                <a:solidFill>
                  <a:srgbClr val="304769"/>
                </a:solidFill>
                <a:latin typeface="Tahoma"/>
                <a:ea typeface="Tahoma"/>
                <a:cs typeface="Tahoma"/>
                <a:sym typeface="Tahoma"/>
              </a:rPr>
              <a:t>Abundant</a:t>
            </a:r>
            <a:r>
              <a:rPr lang="en-US">
                <a:solidFill>
                  <a:srgbClr val="304769"/>
                </a:solidFill>
                <a:latin typeface="Tahoma"/>
                <a:ea typeface="Tahoma"/>
                <a:cs typeface="Tahoma"/>
                <a:sym typeface="Tahoma"/>
              </a:rPr>
              <a:t> evidence that it has negative effects.</a:t>
            </a:r>
            <a:endParaRPr/>
          </a:p>
          <a:p>
            <a:pPr indent="-342900" lvl="0" marL="342900" rtl="0" algn="l">
              <a:spcBef>
                <a:spcPts val="1600"/>
              </a:spcBef>
              <a:spcAft>
                <a:spcPts val="0"/>
              </a:spcAft>
              <a:buClr>
                <a:srgbClr val="304769"/>
              </a:buClr>
              <a:buSzPts val="2000"/>
              <a:buFont typeface="Noto Sans Symbols"/>
              <a:buChar char="✔"/>
            </a:pPr>
            <a:r>
              <a:rPr lang="en-US">
                <a:solidFill>
                  <a:srgbClr val="304769"/>
                </a:solidFill>
                <a:latin typeface="Tahoma"/>
                <a:ea typeface="Tahoma"/>
                <a:cs typeface="Tahoma"/>
                <a:sym typeface="Tahoma"/>
              </a:rPr>
              <a:t>Rates and disparities vary between and within state lines</a:t>
            </a:r>
            <a:endParaRPr/>
          </a:p>
        </p:txBody>
      </p:sp>
      <p:sp>
        <p:nvSpPr>
          <p:cNvPr id="95" name="Google Shape;95;p5"/>
          <p:cNvSpPr txBox="1"/>
          <p:nvPr>
            <p:ph idx="2" type="body"/>
          </p:nvPr>
        </p:nvSpPr>
        <p:spPr>
          <a:xfrm>
            <a:off x="4582109" y="1066503"/>
            <a:ext cx="4047634" cy="5068446"/>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04769"/>
              </a:buClr>
              <a:buSzPts val="2000"/>
              <a:buFont typeface="Noto Sans Symbols"/>
              <a:buChar char="✔"/>
            </a:pPr>
            <a:r>
              <a:rPr lang="en-US">
                <a:solidFill>
                  <a:srgbClr val="304769"/>
                </a:solidFill>
                <a:latin typeface="Tahoma"/>
                <a:ea typeface="Tahoma"/>
                <a:cs typeface="Tahoma"/>
                <a:sym typeface="Tahoma"/>
              </a:rPr>
              <a:t>Driven by bias, inadequate training, misguided policies, poor working conditions, lack of supportive resources &amp; school climate</a:t>
            </a:r>
            <a:endParaRPr/>
          </a:p>
          <a:p>
            <a:pPr indent="-342900" lvl="0" marL="342900" rtl="0" algn="l">
              <a:spcBef>
                <a:spcPts val="1400"/>
              </a:spcBef>
              <a:spcAft>
                <a:spcPts val="0"/>
              </a:spcAft>
              <a:buClr>
                <a:srgbClr val="304769"/>
              </a:buClr>
              <a:buSzPts val="2000"/>
              <a:buFont typeface="Noto Sans Symbols"/>
              <a:buChar char="✔"/>
            </a:pPr>
            <a:r>
              <a:rPr lang="en-US">
                <a:solidFill>
                  <a:srgbClr val="304769"/>
                </a:solidFill>
                <a:latin typeface="Tahoma"/>
                <a:ea typeface="Tahoma"/>
                <a:cs typeface="Tahoma"/>
                <a:sym typeface="Tahoma"/>
              </a:rPr>
              <a:t>Handful of interventions decrease exclusionary discipline, very few shown to reduce disparity </a:t>
            </a:r>
            <a:endParaRPr b="1">
              <a:solidFill>
                <a:srgbClr val="304769"/>
              </a:solidFill>
              <a:latin typeface="Tahoma"/>
              <a:ea typeface="Tahoma"/>
              <a:cs typeface="Tahoma"/>
              <a:sym typeface="Tahoma"/>
            </a:endParaRPr>
          </a:p>
          <a:p>
            <a:pPr indent="-342900" lvl="0" marL="342900" rtl="0" algn="l">
              <a:spcBef>
                <a:spcPts val="1400"/>
              </a:spcBef>
              <a:spcAft>
                <a:spcPts val="0"/>
              </a:spcAft>
              <a:buClr>
                <a:srgbClr val="304769"/>
              </a:buClr>
              <a:buSzPts val="2000"/>
              <a:buFont typeface="Noto Sans Symbols"/>
              <a:buChar char="✔"/>
            </a:pPr>
            <a:r>
              <a:rPr lang="en-US">
                <a:solidFill>
                  <a:srgbClr val="304769"/>
                </a:solidFill>
                <a:latin typeface="Tahoma"/>
                <a:ea typeface="Tahoma"/>
                <a:cs typeface="Tahoma"/>
                <a:sym typeface="Tahoma"/>
              </a:rPr>
              <a:t>Largely unregulated federally</a:t>
            </a:r>
            <a:endParaRPr/>
          </a:p>
          <a:p>
            <a:pPr indent="-342900" lvl="0" marL="342900" rtl="0" algn="l">
              <a:spcBef>
                <a:spcPts val="1400"/>
              </a:spcBef>
              <a:spcAft>
                <a:spcPts val="0"/>
              </a:spcAft>
              <a:buClr>
                <a:srgbClr val="304769"/>
              </a:buClr>
              <a:buSzPts val="2000"/>
              <a:buFont typeface="Noto Sans Symbols"/>
              <a:buChar char="✔"/>
            </a:pPr>
            <a:r>
              <a:rPr lang="en-US">
                <a:solidFill>
                  <a:srgbClr val="304769"/>
                </a:solidFill>
                <a:latin typeface="Tahoma"/>
                <a:ea typeface="Tahoma"/>
                <a:cs typeface="Tahoma"/>
                <a:sym typeface="Tahoma"/>
              </a:rPr>
              <a:t>Large influx of state and community-level policy development since 2014</a:t>
            </a:r>
            <a:endParaRPr/>
          </a:p>
          <a:p>
            <a:pPr indent="-342900" lvl="0" marL="342900" rtl="0" algn="l">
              <a:spcBef>
                <a:spcPts val="1400"/>
              </a:spcBef>
              <a:spcAft>
                <a:spcPts val="0"/>
              </a:spcAft>
              <a:buClr>
                <a:srgbClr val="304769"/>
              </a:buClr>
              <a:buSzPts val="2000"/>
              <a:buFont typeface="Noto Sans Symbols"/>
              <a:buChar char="✔"/>
            </a:pPr>
            <a:r>
              <a:rPr lang="en-US">
                <a:solidFill>
                  <a:srgbClr val="304769"/>
                </a:solidFill>
                <a:latin typeface="Tahoma"/>
                <a:ea typeface="Tahoma"/>
                <a:cs typeface="Tahoma"/>
                <a:sym typeface="Tahoma"/>
              </a:rPr>
              <a:t>Quality of policies greatly vary</a:t>
            </a:r>
            <a:endParaRPr/>
          </a:p>
        </p:txBody>
      </p:sp>
      <p:sp>
        <p:nvSpPr>
          <p:cNvPr id="96" name="Google Shape;96;p5"/>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p:spTree>
      <p:nvGrpSpPr>
        <p:cNvPr id="100" name="Shape 100"/>
        <p:cNvGrpSpPr/>
        <p:nvPr/>
      </p:nvGrpSpPr>
      <p:grpSpPr>
        <a:xfrm>
          <a:off x="0" y="0"/>
          <a:ext cx="0" cy="0"/>
          <a:chOff x="0" y="0"/>
          <a:chExt cx="0" cy="0"/>
        </a:xfrm>
      </p:grpSpPr>
      <p:sp>
        <p:nvSpPr>
          <p:cNvPr id="101" name="Google Shape;101;p6"/>
          <p:cNvSpPr txBox="1"/>
          <p:nvPr>
            <p:ph idx="1" type="body"/>
          </p:nvPr>
        </p:nvSpPr>
        <p:spPr>
          <a:xfrm>
            <a:off x="582386" y="2132861"/>
            <a:ext cx="3906519" cy="348747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CC3300"/>
              </a:buClr>
              <a:buSzPts val="2800"/>
              <a:buNone/>
            </a:pPr>
            <a:r>
              <a:rPr b="1" lang="en-US" sz="2800" u="sng">
                <a:solidFill>
                  <a:srgbClr val="CC3300"/>
                </a:solidFill>
                <a:latin typeface="Tahoma"/>
                <a:ea typeface="Tahoma"/>
                <a:cs typeface="Tahoma"/>
                <a:sym typeface="Tahoma"/>
              </a:rPr>
              <a:t>Suspension</a:t>
            </a:r>
            <a:r>
              <a:rPr lang="en-US" sz="2800">
                <a:solidFill>
                  <a:srgbClr val="304769"/>
                </a:solidFill>
                <a:latin typeface="Tahoma"/>
                <a:ea typeface="Tahoma"/>
                <a:cs typeface="Tahoma"/>
                <a:sym typeface="Tahoma"/>
              </a:rPr>
              <a:t>: </a:t>
            </a:r>
            <a:r>
              <a:rPr lang="en-US" sz="2800">
                <a:solidFill>
                  <a:srgbClr val="304769"/>
                </a:solidFill>
              </a:rPr>
              <a:t>A</a:t>
            </a:r>
            <a:r>
              <a:rPr lang="en-US" sz="2800">
                <a:solidFill>
                  <a:srgbClr val="304769"/>
                </a:solidFill>
                <a:latin typeface="Tahoma"/>
                <a:ea typeface="Tahoma"/>
                <a:cs typeface="Tahoma"/>
                <a:sym typeface="Tahoma"/>
              </a:rPr>
              <a:t>n instance in which a child is temporarily removed from his/her regular school for at least half a day for disciplinary purposes.</a:t>
            </a:r>
            <a:endParaRPr/>
          </a:p>
        </p:txBody>
      </p:sp>
      <p:sp>
        <p:nvSpPr>
          <p:cNvPr id="102" name="Google Shape;102;p6"/>
          <p:cNvSpPr txBox="1"/>
          <p:nvPr>
            <p:ph idx="2" type="body"/>
          </p:nvPr>
        </p:nvSpPr>
        <p:spPr>
          <a:xfrm>
            <a:off x="4655097" y="2132861"/>
            <a:ext cx="4212898" cy="3487479"/>
          </a:xfrm>
          <a:prstGeom prst="rect">
            <a:avLst/>
          </a:prstGeom>
          <a:noFill/>
          <a:ln>
            <a:noFill/>
          </a:ln>
        </p:spPr>
        <p:txBody>
          <a:bodyPr anchorCtr="0" anchor="t" bIns="45700" lIns="91425" spcFirstLastPara="1" rIns="91425" wrap="square" tIns="45700">
            <a:noAutofit/>
          </a:bodyPr>
          <a:lstStyle/>
          <a:p>
            <a:pPr indent="0" lvl="0" marL="342900" rtl="0" algn="l">
              <a:spcBef>
                <a:spcPts val="0"/>
              </a:spcBef>
              <a:spcAft>
                <a:spcPts val="0"/>
              </a:spcAft>
              <a:buClr>
                <a:srgbClr val="CC3300"/>
              </a:buClr>
              <a:buSzPts val="2800"/>
              <a:buNone/>
            </a:pPr>
            <a:r>
              <a:rPr b="1" lang="en-US" sz="2800" u="sng">
                <a:solidFill>
                  <a:srgbClr val="CC3300"/>
                </a:solidFill>
                <a:latin typeface="Tahoma"/>
                <a:ea typeface="Tahoma"/>
                <a:cs typeface="Tahoma"/>
                <a:sym typeface="Tahoma"/>
              </a:rPr>
              <a:t>Expulsion</a:t>
            </a:r>
            <a:r>
              <a:rPr lang="en-US" sz="2800">
                <a:solidFill>
                  <a:srgbClr val="304769"/>
                </a:solidFill>
                <a:latin typeface="Tahoma"/>
                <a:ea typeface="Tahoma"/>
                <a:cs typeface="Tahoma"/>
                <a:sym typeface="Tahoma"/>
              </a:rPr>
              <a:t>: </a:t>
            </a:r>
            <a:r>
              <a:rPr lang="en-US" sz="2800">
                <a:solidFill>
                  <a:srgbClr val="304769"/>
                </a:solidFill>
              </a:rPr>
              <a:t>P</a:t>
            </a:r>
            <a:r>
              <a:rPr lang="en-US" sz="2800">
                <a:solidFill>
                  <a:srgbClr val="304769"/>
                </a:solidFill>
                <a:latin typeface="Tahoma"/>
                <a:ea typeface="Tahoma"/>
                <a:cs typeface="Tahoma"/>
                <a:sym typeface="Tahoma"/>
              </a:rPr>
              <a:t>ermanent termination of a preschool child's participation in a preschool program at a school or facility for disciplinary purposes. </a:t>
            </a:r>
            <a:endParaRPr/>
          </a:p>
          <a:p>
            <a:pPr indent="-342900" lvl="0" marL="342900" rtl="0" algn="l">
              <a:spcBef>
                <a:spcPts val="1760"/>
              </a:spcBef>
              <a:spcAft>
                <a:spcPts val="0"/>
              </a:spcAft>
              <a:buClr>
                <a:srgbClr val="304668"/>
              </a:buClr>
              <a:buSzPts val="2800"/>
              <a:buNone/>
            </a:pPr>
            <a:r>
              <a:t/>
            </a:r>
            <a:endParaRPr sz="2800">
              <a:latin typeface="Tahoma"/>
              <a:ea typeface="Tahoma"/>
              <a:cs typeface="Tahoma"/>
              <a:sym typeface="Tahoma"/>
            </a:endParaRPr>
          </a:p>
        </p:txBody>
      </p:sp>
      <p:sp>
        <p:nvSpPr>
          <p:cNvPr id="103" name="Google Shape;103;p6"/>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https://lh3.googleusercontent.com/34xoRJwy-5iYoBk-62ei9pOgrdnaddoTz_dKlXbLhe7HXr9-TvNUwdrFTMHsJ-1Wrl-6qqvg_wfK4SDnrICH_GgMY8Es-4eYKvgT0W5-aqR60jmuqupwgfKLWxs8Oq45G7razus" id="104" name="Google Shape;104;p6"/>
          <p:cNvPicPr preferRelativeResize="0"/>
          <p:nvPr/>
        </p:nvPicPr>
        <p:blipFill rotWithShape="1">
          <a:blip r:embed="rId3">
            <a:alphaModFix/>
          </a:blip>
          <a:srcRect b="27700" l="19646" r="26976" t="40570"/>
          <a:stretch/>
        </p:blipFill>
        <p:spPr>
          <a:xfrm>
            <a:off x="0" y="194299"/>
            <a:ext cx="5471793" cy="1632020"/>
          </a:xfrm>
          <a:prstGeom prst="rect">
            <a:avLst/>
          </a:prstGeom>
          <a:noFill/>
          <a:ln>
            <a:noFill/>
          </a:ln>
        </p:spPr>
      </p:pic>
      <p:pic>
        <p:nvPicPr>
          <p:cNvPr id="105" name="Google Shape;105;p6"/>
          <p:cNvPicPr preferRelativeResize="0"/>
          <p:nvPr/>
        </p:nvPicPr>
        <p:blipFill rotWithShape="1">
          <a:blip r:embed="rId4">
            <a:alphaModFix/>
          </a:blip>
          <a:srcRect b="52682" l="0" r="0" t="0"/>
          <a:stretch/>
        </p:blipFill>
        <p:spPr>
          <a:xfrm>
            <a:off x="3007047" y="6087638"/>
            <a:ext cx="1549941" cy="515828"/>
          </a:xfrm>
          <a:prstGeom prst="rect">
            <a:avLst/>
          </a:prstGeom>
          <a:noFill/>
          <a:ln>
            <a:noFill/>
          </a:ln>
        </p:spPr>
      </p:pic>
      <p:pic>
        <p:nvPicPr>
          <p:cNvPr id="106" name="Google Shape;106;p6"/>
          <p:cNvPicPr preferRelativeResize="0"/>
          <p:nvPr/>
        </p:nvPicPr>
        <p:blipFill rotWithShape="1">
          <a:blip r:embed="rId4">
            <a:alphaModFix/>
          </a:blip>
          <a:srcRect b="0" l="0" r="0" t="44230"/>
          <a:stretch/>
        </p:blipFill>
        <p:spPr>
          <a:xfrm>
            <a:off x="4513063" y="6055738"/>
            <a:ext cx="1549940" cy="60796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7"/>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2" name="Google Shape;112;p7"/>
          <p:cNvSpPr txBox="1"/>
          <p:nvPr/>
        </p:nvSpPr>
        <p:spPr>
          <a:xfrm>
            <a:off x="4731475" y="1164999"/>
            <a:ext cx="4412400" cy="55737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304769"/>
              </a:buClr>
              <a:buSzPts val="2000"/>
              <a:buFont typeface="Noto Sans Symbols"/>
              <a:buChar char="▪"/>
            </a:pPr>
            <a:r>
              <a:rPr lang="en-US" sz="2000">
                <a:solidFill>
                  <a:srgbClr val="304769"/>
                </a:solidFill>
                <a:latin typeface="Tahoma"/>
                <a:ea typeface="Tahoma"/>
                <a:cs typeface="Tahoma"/>
                <a:sym typeface="Tahoma"/>
              </a:rPr>
              <a:t>Federal data find that nearly </a:t>
            </a:r>
            <a:r>
              <a:rPr b="1" lang="en-US" sz="2000">
                <a:solidFill>
                  <a:srgbClr val="304769"/>
                </a:solidFill>
                <a:latin typeface="Tahoma"/>
                <a:ea typeface="Tahoma"/>
                <a:cs typeface="Tahoma"/>
                <a:sym typeface="Tahoma"/>
              </a:rPr>
              <a:t>5,000 </a:t>
            </a:r>
            <a:r>
              <a:rPr lang="en-US" sz="2000">
                <a:solidFill>
                  <a:srgbClr val="304769"/>
                </a:solidFill>
                <a:latin typeface="Tahoma"/>
                <a:ea typeface="Tahoma"/>
                <a:cs typeface="Tahoma"/>
                <a:sym typeface="Tahoma"/>
              </a:rPr>
              <a:t>children in public preschool </a:t>
            </a:r>
            <a:r>
              <a:rPr lang="en-US" sz="2000">
                <a:solidFill>
                  <a:srgbClr val="304769"/>
                </a:solidFill>
                <a:latin typeface="Tahoma"/>
                <a:ea typeface="Tahoma"/>
                <a:cs typeface="Tahoma"/>
                <a:sym typeface="Tahoma"/>
              </a:rPr>
              <a:t>were suspended in one school year alone.  </a:t>
            </a:r>
            <a:endParaRPr/>
          </a:p>
          <a:p>
            <a:pPr indent="-215900" lvl="0" marL="342900" marR="0" rtl="0" algn="l">
              <a:spcBef>
                <a:spcPts val="0"/>
              </a:spcBef>
              <a:spcAft>
                <a:spcPts val="0"/>
              </a:spcAft>
              <a:buClr>
                <a:schemeClr val="dk1"/>
              </a:buClr>
              <a:buSzPts val="2000"/>
              <a:buFont typeface="Noto Sans Symbols"/>
              <a:buNone/>
            </a:pPr>
            <a:r>
              <a:t/>
            </a:r>
            <a:endParaRPr sz="2000">
              <a:solidFill>
                <a:srgbClr val="304769"/>
              </a:solidFill>
              <a:latin typeface="Tahoma"/>
              <a:ea typeface="Tahoma"/>
              <a:cs typeface="Tahoma"/>
              <a:sym typeface="Tahoma"/>
            </a:endParaRPr>
          </a:p>
          <a:p>
            <a:pPr indent="-342900" lvl="0" marL="342900" marR="0" rtl="0" algn="l">
              <a:spcBef>
                <a:spcPts val="0"/>
              </a:spcBef>
              <a:spcAft>
                <a:spcPts val="0"/>
              </a:spcAft>
              <a:buClr>
                <a:srgbClr val="304769"/>
              </a:buClr>
              <a:buSzPts val="2000"/>
              <a:buFont typeface="Noto Sans Symbols"/>
              <a:buChar char="▪"/>
            </a:pPr>
            <a:r>
              <a:rPr lang="en-US" sz="2000">
                <a:solidFill>
                  <a:srgbClr val="304769"/>
                </a:solidFill>
                <a:latin typeface="Tahoma"/>
                <a:ea typeface="Tahoma"/>
                <a:cs typeface="Tahoma"/>
                <a:sym typeface="Tahoma"/>
              </a:rPr>
              <a:t>Young children are more than </a:t>
            </a:r>
            <a:r>
              <a:rPr b="1" lang="en-US" sz="2000">
                <a:solidFill>
                  <a:srgbClr val="304769"/>
                </a:solidFill>
                <a:latin typeface="Tahoma"/>
                <a:ea typeface="Tahoma"/>
                <a:cs typeface="Tahoma"/>
                <a:sym typeface="Tahoma"/>
              </a:rPr>
              <a:t>3x </a:t>
            </a:r>
            <a:r>
              <a:rPr lang="en-US" sz="2000">
                <a:solidFill>
                  <a:srgbClr val="304769"/>
                </a:solidFill>
                <a:latin typeface="Tahoma"/>
                <a:ea typeface="Tahoma"/>
                <a:cs typeface="Tahoma"/>
                <a:sym typeface="Tahoma"/>
              </a:rPr>
              <a:t>more likely to be </a:t>
            </a:r>
            <a:r>
              <a:rPr b="1" i="1" lang="en-US" sz="2000">
                <a:solidFill>
                  <a:srgbClr val="304769"/>
                </a:solidFill>
                <a:latin typeface="Tahoma"/>
                <a:ea typeface="Tahoma"/>
                <a:cs typeface="Tahoma"/>
                <a:sym typeface="Tahoma"/>
              </a:rPr>
              <a:t>expelled</a:t>
            </a:r>
            <a:r>
              <a:rPr lang="en-US" sz="2000">
                <a:solidFill>
                  <a:srgbClr val="304769"/>
                </a:solidFill>
                <a:latin typeface="Tahoma"/>
                <a:ea typeface="Tahoma"/>
                <a:cs typeface="Tahoma"/>
                <a:sym typeface="Tahoma"/>
              </a:rPr>
              <a:t> from public Pre-K than children in K-12</a:t>
            </a:r>
            <a:endParaRPr/>
          </a:p>
          <a:p>
            <a:pPr indent="-215900" lvl="0" marL="342900" marR="0" rtl="0" algn="l">
              <a:spcBef>
                <a:spcPts val="0"/>
              </a:spcBef>
              <a:spcAft>
                <a:spcPts val="0"/>
              </a:spcAft>
              <a:buClr>
                <a:schemeClr val="dk1"/>
              </a:buClr>
              <a:buSzPts val="2000"/>
              <a:buFont typeface="Noto Sans Symbols"/>
              <a:buNone/>
            </a:pPr>
            <a:r>
              <a:t/>
            </a:r>
            <a:endParaRPr sz="2000">
              <a:solidFill>
                <a:srgbClr val="304769"/>
              </a:solidFill>
              <a:latin typeface="Tahoma"/>
              <a:ea typeface="Tahoma"/>
              <a:cs typeface="Tahoma"/>
              <a:sym typeface="Tahoma"/>
            </a:endParaRPr>
          </a:p>
          <a:p>
            <a:pPr indent="-342900" lvl="0" marL="342900" marR="0" rtl="0" algn="l">
              <a:spcBef>
                <a:spcPts val="0"/>
              </a:spcBef>
              <a:spcAft>
                <a:spcPts val="0"/>
              </a:spcAft>
              <a:buClr>
                <a:srgbClr val="304769"/>
              </a:buClr>
              <a:buSzPts val="2000"/>
              <a:buFont typeface="Noto Sans Symbols"/>
              <a:buChar char="▪"/>
            </a:pPr>
            <a:r>
              <a:rPr lang="en-US" sz="2000">
                <a:solidFill>
                  <a:srgbClr val="304769"/>
                </a:solidFill>
                <a:latin typeface="Tahoma"/>
                <a:ea typeface="Tahoma"/>
                <a:cs typeface="Tahoma"/>
                <a:sym typeface="Tahoma"/>
              </a:rPr>
              <a:t>Child care rates may be even higher</a:t>
            </a:r>
            <a:endParaRPr/>
          </a:p>
          <a:p>
            <a:pPr indent="-215900" lvl="0" marL="342900" marR="0" rtl="0" algn="l">
              <a:spcBef>
                <a:spcPts val="0"/>
              </a:spcBef>
              <a:spcAft>
                <a:spcPts val="0"/>
              </a:spcAft>
              <a:buClr>
                <a:schemeClr val="dk1"/>
              </a:buClr>
              <a:buSzPts val="2000"/>
              <a:buFont typeface="Noto Sans Symbols"/>
              <a:buNone/>
            </a:pPr>
            <a:r>
              <a:t/>
            </a:r>
            <a:endParaRPr sz="2000">
              <a:solidFill>
                <a:srgbClr val="304769"/>
              </a:solidFill>
              <a:latin typeface="Tahoma"/>
              <a:ea typeface="Tahoma"/>
              <a:cs typeface="Tahoma"/>
              <a:sym typeface="Tahoma"/>
            </a:endParaRPr>
          </a:p>
          <a:p>
            <a:pPr indent="-342900" lvl="0" marL="342900" marR="0" rtl="0" algn="l">
              <a:spcBef>
                <a:spcPts val="0"/>
              </a:spcBef>
              <a:spcAft>
                <a:spcPts val="0"/>
              </a:spcAft>
              <a:buClr>
                <a:srgbClr val="304769"/>
              </a:buClr>
              <a:buSzPts val="1900"/>
              <a:buFont typeface="Noto Sans Symbols"/>
              <a:buChar char="▪"/>
            </a:pPr>
            <a:r>
              <a:rPr lang="en-US" sz="1900">
                <a:solidFill>
                  <a:srgbClr val="304769"/>
                </a:solidFill>
                <a:latin typeface="Tahoma"/>
                <a:ea typeface="Tahoma"/>
                <a:cs typeface="Tahoma"/>
                <a:sym typeface="Tahoma"/>
              </a:rPr>
              <a:t>National parent survey: </a:t>
            </a:r>
            <a:r>
              <a:rPr b="1" lang="en-US" sz="1900">
                <a:solidFill>
                  <a:srgbClr val="304769"/>
                </a:solidFill>
                <a:latin typeface="Tahoma"/>
                <a:ea typeface="Tahoma"/>
                <a:cs typeface="Tahoma"/>
                <a:sym typeface="Tahoma"/>
              </a:rPr>
              <a:t>50,000 </a:t>
            </a:r>
            <a:r>
              <a:rPr lang="en-US" sz="1900">
                <a:solidFill>
                  <a:srgbClr val="304769"/>
                </a:solidFill>
                <a:latin typeface="Tahoma"/>
                <a:ea typeface="Tahoma"/>
                <a:cs typeface="Tahoma"/>
                <a:sym typeface="Tahoma"/>
              </a:rPr>
              <a:t>children under age five were suspended &amp; </a:t>
            </a:r>
            <a:r>
              <a:rPr b="1" lang="en-US" sz="1900">
                <a:solidFill>
                  <a:srgbClr val="304769"/>
                </a:solidFill>
                <a:latin typeface="Tahoma"/>
                <a:ea typeface="Tahoma"/>
                <a:cs typeface="Tahoma"/>
                <a:sym typeface="Tahoma"/>
              </a:rPr>
              <a:t>17,000</a:t>
            </a:r>
            <a:r>
              <a:rPr lang="en-US" sz="1900">
                <a:solidFill>
                  <a:srgbClr val="304769"/>
                </a:solidFill>
                <a:latin typeface="Tahoma"/>
                <a:ea typeface="Tahoma"/>
                <a:cs typeface="Tahoma"/>
                <a:sym typeface="Tahoma"/>
              </a:rPr>
              <a:t> were expelled in one school year alone.</a:t>
            </a:r>
            <a:endParaRPr/>
          </a:p>
        </p:txBody>
      </p:sp>
      <p:pic>
        <p:nvPicPr>
          <p:cNvPr id="113" name="Google Shape;113;p7"/>
          <p:cNvPicPr preferRelativeResize="0"/>
          <p:nvPr/>
        </p:nvPicPr>
        <p:blipFill rotWithShape="1">
          <a:blip r:embed="rId3">
            <a:alphaModFix/>
          </a:blip>
          <a:srcRect b="10871" l="30697" r="16163" t="0"/>
          <a:stretch/>
        </p:blipFill>
        <p:spPr>
          <a:xfrm>
            <a:off x="305590" y="1321136"/>
            <a:ext cx="4266410" cy="4770537"/>
          </a:xfrm>
          <a:prstGeom prst="rect">
            <a:avLst/>
          </a:prstGeom>
          <a:noFill/>
          <a:ln>
            <a:noFill/>
          </a:ln>
        </p:spPr>
      </p:pic>
      <p:sp>
        <p:nvSpPr>
          <p:cNvPr id="114" name="Google Shape;114;p7"/>
          <p:cNvSpPr txBox="1"/>
          <p:nvPr>
            <p:ph idx="11" type="ftr"/>
          </p:nvPr>
        </p:nvSpPr>
        <p:spPr>
          <a:xfrm>
            <a:off x="652259" y="145272"/>
            <a:ext cx="7648143" cy="59900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4000" cap="none">
                <a:solidFill>
                  <a:srgbClr val="304769"/>
                </a:solidFill>
                <a:latin typeface="Tahoma"/>
                <a:ea typeface="Tahoma"/>
                <a:cs typeface="Tahoma"/>
                <a:sym typeface="Tahoma"/>
              </a:rPr>
              <a:t>Exclusionary </a:t>
            </a:r>
            <a:r>
              <a:rPr lang="en-US" sz="4000">
                <a:solidFill>
                  <a:srgbClr val="304769"/>
                </a:solidFill>
                <a:latin typeface="Tahoma"/>
                <a:ea typeface="Tahoma"/>
                <a:cs typeface="Tahoma"/>
                <a:sym typeface="Tahoma"/>
              </a:rPr>
              <a:t>D</a:t>
            </a:r>
            <a:r>
              <a:rPr b="1" lang="en-US" sz="4000" cap="none">
                <a:solidFill>
                  <a:srgbClr val="304769"/>
                </a:solidFill>
                <a:latin typeface="Tahoma"/>
                <a:ea typeface="Tahoma"/>
                <a:cs typeface="Tahoma"/>
                <a:sym typeface="Tahoma"/>
              </a:rPr>
              <a:t>iscipline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9"/>
          <p:cNvSpPr txBox="1"/>
          <p:nvPr>
            <p:ph idx="11" type="ftr"/>
          </p:nvPr>
        </p:nvSpPr>
        <p:spPr>
          <a:xfrm>
            <a:off x="170121" y="247031"/>
            <a:ext cx="8208335" cy="475979"/>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400" cap="none">
                <a:solidFill>
                  <a:srgbClr val="304769"/>
                </a:solidFill>
                <a:latin typeface="Tahoma"/>
                <a:ea typeface="Tahoma"/>
                <a:cs typeface="Tahoma"/>
                <a:sym typeface="Tahoma"/>
              </a:rPr>
              <a:t>Infants &amp; toddlers may be excluded at </a:t>
            </a:r>
            <a:endParaRPr/>
          </a:p>
          <a:p>
            <a:pPr indent="0" lvl="0" marL="0" rtl="0" algn="ctr">
              <a:spcBef>
                <a:spcPts val="0"/>
              </a:spcBef>
              <a:spcAft>
                <a:spcPts val="0"/>
              </a:spcAft>
              <a:buNone/>
            </a:pPr>
            <a:r>
              <a:rPr lang="en-US" sz="2400" cap="none">
                <a:solidFill>
                  <a:srgbClr val="304769"/>
                </a:solidFill>
                <a:latin typeface="Tahoma"/>
                <a:ea typeface="Tahoma"/>
                <a:cs typeface="Tahoma"/>
                <a:sym typeface="Tahoma"/>
              </a:rPr>
              <a:t>astonishingly high rates</a:t>
            </a:r>
            <a:endParaRPr/>
          </a:p>
        </p:txBody>
      </p:sp>
      <p:sp>
        <p:nvSpPr>
          <p:cNvPr id="120" name="Google Shape;120;p9"/>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1" name="Google Shape;121;p9"/>
          <p:cNvSpPr txBox="1"/>
          <p:nvPr>
            <p:ph idx="1" type="body"/>
          </p:nvPr>
        </p:nvSpPr>
        <p:spPr>
          <a:xfrm>
            <a:off x="170121" y="4301985"/>
            <a:ext cx="8803758" cy="214839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04769"/>
              </a:buClr>
              <a:buSzPts val="1800"/>
              <a:buFont typeface="Noto Sans Symbols"/>
              <a:buChar char="▪"/>
            </a:pPr>
            <a:r>
              <a:rPr b="1" lang="en-US" sz="1800">
                <a:latin typeface="Tahoma"/>
                <a:ea typeface="Tahoma"/>
                <a:cs typeface="Tahoma"/>
                <a:sym typeface="Tahoma"/>
              </a:rPr>
              <a:t>42%</a:t>
            </a:r>
            <a:r>
              <a:rPr lang="en-US" sz="1800">
                <a:latin typeface="Tahoma"/>
                <a:ea typeface="Tahoma"/>
                <a:cs typeface="Tahoma"/>
                <a:sym typeface="Tahoma"/>
              </a:rPr>
              <a:t> of infant/toddler child care programs expelled a child in the previous year</a:t>
            </a:r>
            <a:endParaRPr/>
          </a:p>
          <a:p>
            <a:pPr indent="-342900" lvl="0" marL="342900" rtl="0" algn="l">
              <a:spcBef>
                <a:spcPts val="1560"/>
              </a:spcBef>
              <a:spcAft>
                <a:spcPts val="0"/>
              </a:spcAft>
              <a:buClr>
                <a:srgbClr val="304769"/>
              </a:buClr>
              <a:buSzPts val="1800"/>
              <a:buFont typeface="Noto Sans Symbols"/>
              <a:buChar char="▪"/>
            </a:pPr>
            <a:r>
              <a:rPr b="1" lang="en-US" sz="1800">
                <a:latin typeface="Tahoma"/>
                <a:ea typeface="Tahoma"/>
                <a:cs typeface="Tahoma"/>
                <a:sym typeface="Tahoma"/>
              </a:rPr>
              <a:t>26% </a:t>
            </a:r>
            <a:r>
              <a:rPr lang="en-US" sz="1800">
                <a:latin typeface="Tahoma"/>
                <a:ea typeface="Tahoma"/>
                <a:cs typeface="Tahoma"/>
                <a:sym typeface="Tahoma"/>
              </a:rPr>
              <a:t>of child care programs had expelled at least one child in the past year</a:t>
            </a:r>
            <a:endParaRPr/>
          </a:p>
          <a:p>
            <a:pPr indent="-342900" lvl="0" marL="342900" rtl="0" algn="l">
              <a:spcBef>
                <a:spcPts val="1560"/>
              </a:spcBef>
              <a:spcAft>
                <a:spcPts val="0"/>
              </a:spcAft>
              <a:buClr>
                <a:srgbClr val="304769"/>
              </a:buClr>
              <a:buSzPts val="1800"/>
              <a:buFont typeface="Noto Sans Symbols"/>
              <a:buChar char="▪"/>
            </a:pPr>
            <a:r>
              <a:rPr lang="en-US" sz="1800">
                <a:latin typeface="Tahoma"/>
                <a:ea typeface="Tahoma"/>
                <a:cs typeface="Tahoma"/>
                <a:sym typeface="Tahoma"/>
              </a:rPr>
              <a:t>Dr. Gilliam’s 2005 study found that just over </a:t>
            </a:r>
            <a:r>
              <a:rPr b="1" lang="en-US" sz="1800">
                <a:latin typeface="Tahoma"/>
                <a:ea typeface="Tahoma"/>
                <a:cs typeface="Tahoma"/>
                <a:sym typeface="Tahoma"/>
              </a:rPr>
              <a:t>10%</a:t>
            </a:r>
            <a:r>
              <a:rPr lang="en-US" sz="1800">
                <a:latin typeface="Tahoma"/>
                <a:ea typeface="Tahoma"/>
                <a:cs typeface="Tahoma"/>
                <a:sym typeface="Tahoma"/>
              </a:rPr>
              <a:t> of public Pre-K teachers had expelled a child, a rate already much higher than K-12 teachers. </a:t>
            </a:r>
            <a:endParaRPr/>
          </a:p>
        </p:txBody>
      </p:sp>
      <p:pic>
        <p:nvPicPr>
          <p:cNvPr id="122" name="Google Shape;122;p9"/>
          <p:cNvPicPr preferRelativeResize="0"/>
          <p:nvPr/>
        </p:nvPicPr>
        <p:blipFill rotWithShape="1">
          <a:blip r:embed="rId3">
            <a:alphaModFix/>
          </a:blip>
          <a:srcRect b="9790" l="0" r="0" t="0"/>
          <a:stretch/>
        </p:blipFill>
        <p:spPr>
          <a:xfrm>
            <a:off x="1834074" y="1072475"/>
            <a:ext cx="5475848" cy="2880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p:spTree>
      <p:nvGrpSpPr>
        <p:cNvPr id="126" name="Shape 126"/>
        <p:cNvGrpSpPr/>
        <p:nvPr/>
      </p:nvGrpSpPr>
      <p:grpSpPr>
        <a:xfrm>
          <a:off x="0" y="0"/>
          <a:ext cx="0" cy="0"/>
          <a:chOff x="0" y="0"/>
          <a:chExt cx="0" cy="0"/>
        </a:xfrm>
      </p:grpSpPr>
      <p:sp>
        <p:nvSpPr>
          <p:cNvPr id="127" name="Google Shape;127;p10"/>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t/>
            </a:r>
            <a:endParaRPr/>
          </a:p>
        </p:txBody>
      </p:sp>
      <p:sp>
        <p:nvSpPr>
          <p:cNvPr id="128" name="Google Shape;128;p10"/>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04668"/>
              </a:buClr>
              <a:buSzPts val="2000"/>
              <a:buNone/>
            </a:pPr>
            <a:r>
              <a:t/>
            </a:r>
            <a:endParaRPr/>
          </a:p>
        </p:txBody>
      </p:sp>
      <p:pic>
        <p:nvPicPr>
          <p:cNvPr id="129" name="Google Shape;129;p10"/>
          <p:cNvPicPr preferRelativeResize="0"/>
          <p:nvPr/>
        </p:nvPicPr>
        <p:blipFill rotWithShape="1">
          <a:blip r:embed="rId3">
            <a:alphaModFix/>
          </a:blip>
          <a:srcRect b="15169" l="23837" r="22207" t="28397"/>
          <a:stretch/>
        </p:blipFill>
        <p:spPr>
          <a:xfrm>
            <a:off x="0" y="0"/>
            <a:ext cx="9027048" cy="66668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11"/>
          <p:cNvSpPr txBox="1"/>
          <p:nvPr>
            <p:ph idx="1" type="body"/>
          </p:nvPr>
        </p:nvSpPr>
        <p:spPr>
          <a:xfrm>
            <a:off x="167050" y="943950"/>
            <a:ext cx="4521900" cy="4970100"/>
          </a:xfrm>
          <a:prstGeom prst="rect">
            <a:avLst/>
          </a:prstGeom>
          <a:noFill/>
          <a:ln>
            <a:noFill/>
          </a:ln>
        </p:spPr>
        <p:txBody>
          <a:bodyPr anchorCtr="0" anchor="t" bIns="45700" lIns="91425" spcFirstLastPara="1" rIns="91425" wrap="square" tIns="45700">
            <a:noAutofit/>
          </a:bodyPr>
          <a:lstStyle/>
          <a:p>
            <a:pPr indent="-342900" lvl="0" marL="342900" rtl="0" algn="l">
              <a:spcBef>
                <a:spcPts val="1580"/>
              </a:spcBef>
              <a:spcAft>
                <a:spcPts val="0"/>
              </a:spcAft>
              <a:buClr>
                <a:srgbClr val="304668"/>
              </a:buClr>
              <a:buSzPts val="1900"/>
              <a:buFont typeface="Noto Sans Symbols"/>
              <a:buChar char="▪"/>
            </a:pPr>
            <a:r>
              <a:rPr lang="en-US" sz="1900">
                <a:latin typeface="Tahoma"/>
                <a:ea typeface="Tahoma"/>
                <a:cs typeface="Tahoma"/>
                <a:sym typeface="Tahoma"/>
              </a:rPr>
              <a:t>AI/AN </a:t>
            </a:r>
            <a:r>
              <a:rPr lang="en-US" sz="1900"/>
              <a:t>&amp; </a:t>
            </a:r>
            <a:r>
              <a:rPr lang="en-US" sz="1900">
                <a:latin typeface="Tahoma"/>
                <a:ea typeface="Tahoma"/>
                <a:cs typeface="Tahoma"/>
                <a:sym typeface="Tahoma"/>
              </a:rPr>
              <a:t>Latinx children disproportionality varies</a:t>
            </a:r>
            <a:r>
              <a:rPr lang="en-US" sz="1900"/>
              <a:t>.</a:t>
            </a:r>
            <a:r>
              <a:rPr lang="en-US" sz="1900">
                <a:latin typeface="Tahoma"/>
                <a:ea typeface="Tahoma"/>
                <a:cs typeface="Tahoma"/>
                <a:sym typeface="Tahoma"/>
              </a:rPr>
              <a:t> </a:t>
            </a:r>
            <a:r>
              <a:rPr lang="en-US" sz="1900"/>
              <a:t>They are</a:t>
            </a:r>
            <a:r>
              <a:rPr lang="en-US" sz="1900">
                <a:latin typeface="Tahoma"/>
                <a:ea typeface="Tahoma"/>
                <a:cs typeface="Tahoma"/>
                <a:sym typeface="Tahoma"/>
              </a:rPr>
              <a:t> generally excluded at higher rates in later grades</a:t>
            </a:r>
            <a:endParaRPr/>
          </a:p>
          <a:p>
            <a:pPr indent="-342900" lvl="0" marL="342900" rtl="0" algn="l">
              <a:spcBef>
                <a:spcPts val="1580"/>
              </a:spcBef>
              <a:spcAft>
                <a:spcPts val="0"/>
              </a:spcAft>
              <a:buClr>
                <a:srgbClr val="304668"/>
              </a:buClr>
              <a:buSzPts val="1900"/>
              <a:buFont typeface="Noto Sans Symbols"/>
              <a:buChar char="▪"/>
            </a:pPr>
            <a:r>
              <a:rPr lang="en-US" sz="1900">
                <a:latin typeface="Tahoma"/>
                <a:ea typeface="Tahoma"/>
                <a:cs typeface="Tahoma"/>
                <a:sym typeface="Tahoma"/>
              </a:rPr>
              <a:t>Children within the AAPI group have </a:t>
            </a:r>
            <a:r>
              <a:rPr lang="en-US" sz="1900"/>
              <a:t>significantly </a:t>
            </a:r>
            <a:r>
              <a:rPr lang="en-US" sz="1900">
                <a:latin typeface="Tahoma"/>
                <a:ea typeface="Tahoma"/>
                <a:cs typeface="Tahoma"/>
                <a:sym typeface="Tahoma"/>
              </a:rPr>
              <a:t>different rates. Pacific islander children had a risk ratio over </a:t>
            </a:r>
            <a:r>
              <a:rPr b="1" lang="en-US" sz="1900">
                <a:latin typeface="Tahoma"/>
                <a:ea typeface="Tahoma"/>
                <a:cs typeface="Tahoma"/>
                <a:sym typeface="Tahoma"/>
              </a:rPr>
              <a:t>4x </a:t>
            </a:r>
            <a:r>
              <a:rPr lang="en-US" sz="1900">
                <a:latin typeface="Tahoma"/>
                <a:ea typeface="Tahoma"/>
                <a:cs typeface="Tahoma"/>
                <a:sym typeface="Tahoma"/>
              </a:rPr>
              <a:t>greater than Asian </a:t>
            </a:r>
            <a:r>
              <a:rPr lang="en-US" sz="1900"/>
              <a:t>America</a:t>
            </a:r>
            <a:r>
              <a:rPr lang="en-US" sz="1900">
                <a:latin typeface="Tahoma"/>
                <a:ea typeface="Tahoma"/>
                <a:cs typeface="Tahoma"/>
                <a:sym typeface="Tahoma"/>
              </a:rPr>
              <a:t> children</a:t>
            </a:r>
            <a:endParaRPr sz="1900"/>
          </a:p>
          <a:p>
            <a:pPr indent="0" lvl="0" marL="342900" rtl="0" algn="l">
              <a:spcBef>
                <a:spcPts val="1580"/>
              </a:spcBef>
              <a:spcAft>
                <a:spcPts val="0"/>
              </a:spcAft>
              <a:buNone/>
            </a:pPr>
            <a:r>
              <a:t/>
            </a:r>
            <a:endParaRPr sz="1900"/>
          </a:p>
          <a:p>
            <a:pPr indent="-463550" lvl="0" marL="342900" rtl="0" algn="l">
              <a:spcBef>
                <a:spcPts val="0"/>
              </a:spcBef>
              <a:spcAft>
                <a:spcPts val="0"/>
              </a:spcAft>
              <a:buSzPts val="1900"/>
              <a:buFont typeface="Noto Sans Symbols"/>
              <a:buChar char="▪"/>
            </a:pPr>
            <a:r>
              <a:rPr lang="en-US" sz="1900"/>
              <a:t>K-12 children with disabilities are at least 2x more likely to be excluded</a:t>
            </a:r>
            <a:endParaRPr/>
          </a:p>
          <a:p>
            <a:pPr indent="-463550" lvl="0" marL="342900" rtl="0" algn="l">
              <a:spcBef>
                <a:spcPts val="1580"/>
              </a:spcBef>
              <a:spcAft>
                <a:spcPts val="0"/>
              </a:spcAft>
              <a:buSzPts val="1900"/>
              <a:buFont typeface="Noto Sans Symbols"/>
              <a:buChar char="▪"/>
            </a:pPr>
            <a:r>
              <a:rPr lang="en-US" sz="1900"/>
              <a:t>No disproportionality noted in younger children with disabilities**</a:t>
            </a:r>
            <a:endParaRPr sz="1900"/>
          </a:p>
        </p:txBody>
      </p:sp>
      <p:sp>
        <p:nvSpPr>
          <p:cNvPr id="135" name="Google Shape;135;p11"/>
          <p:cNvSpPr txBox="1"/>
          <p:nvPr>
            <p:ph idx="12" type="sldNum"/>
          </p:nvPr>
        </p:nvSpPr>
        <p:spPr>
          <a:xfrm>
            <a:off x="8175403" y="6373464"/>
            <a:ext cx="51139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36" name="Google Shape;136;p11"/>
          <p:cNvSpPr txBox="1"/>
          <p:nvPr>
            <p:ph idx="11" type="ftr"/>
          </p:nvPr>
        </p:nvSpPr>
        <p:spPr>
          <a:xfrm>
            <a:off x="0" y="209075"/>
            <a:ext cx="9144000" cy="599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3800">
                <a:solidFill>
                  <a:srgbClr val="304769"/>
                </a:solidFill>
                <a:latin typeface="Tahoma"/>
                <a:ea typeface="Tahoma"/>
                <a:cs typeface="Tahoma"/>
                <a:sym typeface="Tahoma"/>
              </a:rPr>
              <a:t>Race &amp; Disability Based Disparities </a:t>
            </a:r>
            <a:endParaRPr sz="900"/>
          </a:p>
        </p:txBody>
      </p:sp>
      <p:pic>
        <p:nvPicPr>
          <p:cNvPr id="137" name="Google Shape;137;p11"/>
          <p:cNvPicPr preferRelativeResize="0"/>
          <p:nvPr/>
        </p:nvPicPr>
        <p:blipFill rotWithShape="1">
          <a:blip r:embed="rId3">
            <a:alphaModFix/>
          </a:blip>
          <a:srcRect b="0" l="10271" r="14162" t="0"/>
          <a:stretch/>
        </p:blipFill>
        <p:spPr>
          <a:xfrm>
            <a:off x="4688960" y="1339701"/>
            <a:ext cx="4327451" cy="440188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PC_Colors_1">
      <a:dk1>
        <a:srgbClr val="6C6D6B"/>
      </a:dk1>
      <a:lt1>
        <a:srgbClr val="FFFFFF"/>
      </a:lt1>
      <a:dk2>
        <a:srgbClr val="595A58"/>
      </a:dk2>
      <a:lt2>
        <a:srgbClr val="FFFFFF"/>
      </a:lt2>
      <a:accent1>
        <a:srgbClr val="39537C"/>
      </a:accent1>
      <a:accent2>
        <a:srgbClr val="DA3240"/>
      </a:accent2>
      <a:accent3>
        <a:srgbClr val="535356"/>
      </a:accent3>
      <a:accent4>
        <a:srgbClr val="4D8CBC"/>
      </a:accent4>
      <a:accent5>
        <a:srgbClr val="669B3D"/>
      </a:accent5>
      <a:accent6>
        <a:srgbClr val="583875"/>
      </a:accent6>
      <a:hlink>
        <a:srgbClr val="7F807E"/>
      </a:hlink>
      <a:folHlink>
        <a:srgbClr val="6C6D6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2011-05-11T19:37:38Z</dcterms:created>
  <dc:creator>Julie Smith</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0x01010200A02C2C10262C914CBF1281B438EE026A010100CBC94E7403FA944D8EC7F21CFBAF1B74</vt:lpwstr>
  </property>
  <property fmtid="{D5CDD505-2E9C-101B-9397-08002B2CF9AE}" pid="3" name="TaxKeyword">
    <vt:lpwstr/>
  </property>
</Properties>
</file>